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57" r:id="rId2"/>
    <p:sldId id="264" r:id="rId3"/>
    <p:sldId id="265" r:id="rId4"/>
    <p:sldId id="287" r:id="rId5"/>
    <p:sldId id="289" r:id="rId6"/>
    <p:sldId id="286" r:id="rId7"/>
    <p:sldId id="285" r:id="rId8"/>
    <p:sldId id="279" r:id="rId9"/>
    <p:sldId id="306" r:id="rId10"/>
    <p:sldId id="307" r:id="rId11"/>
    <p:sldId id="291" r:id="rId12"/>
    <p:sldId id="298" r:id="rId13"/>
    <p:sldId id="303" r:id="rId14"/>
    <p:sldId id="308" r:id="rId15"/>
    <p:sldId id="301" r:id="rId16"/>
    <p:sldId id="304" r:id="rId17"/>
    <p:sldId id="305" r:id="rId18"/>
    <p:sldId id="256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9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loenzke, Matthew" userId="S::ploenzke@g.harvard.edu::0f9668a0-cf95-408d-9f00-9372c728a50e" providerId="AD" clId="Web-{E445001E-5741-DDF5-0467-347417C2B464}"/>
    <pc:docChg chg="addSld delSld modSld sldOrd">
      <pc:chgData name="Ploenzke, Matthew" userId="S::ploenzke@g.harvard.edu::0f9668a0-cf95-408d-9f00-9372c728a50e" providerId="AD" clId="Web-{E445001E-5741-DDF5-0467-347417C2B464}" dt="2018-10-27T19:17:50.064" v="210" actId="1076"/>
      <pc:docMkLst>
        <pc:docMk/>
      </pc:docMkLst>
      <pc:sldChg chg="modSp">
        <pc:chgData name="Ploenzke, Matthew" userId="S::ploenzke@g.harvard.edu::0f9668a0-cf95-408d-9f00-9372c728a50e" providerId="AD" clId="Web-{E445001E-5741-DDF5-0467-347417C2B464}" dt="2018-10-27T19:15:33.985" v="204" actId="1076"/>
        <pc:sldMkLst>
          <pc:docMk/>
          <pc:sldMk cId="109857222" sldId="256"/>
        </pc:sldMkLst>
        <pc:spChg chg="mod">
          <ac:chgData name="Ploenzke, Matthew" userId="S::ploenzke@g.harvard.edu::0f9668a0-cf95-408d-9f00-9372c728a50e" providerId="AD" clId="Web-{E445001E-5741-DDF5-0467-347417C2B464}" dt="2018-10-27T19:14:59.360" v="16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loenzke, Matthew" userId="S::ploenzke@g.harvard.edu::0f9668a0-cf95-408d-9f00-9372c728a50e" providerId="AD" clId="Web-{E445001E-5741-DDF5-0467-347417C2B464}" dt="2018-10-27T19:15:33.985" v="204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">
        <pc:chgData name="Ploenzke, Matthew" userId="S::ploenzke@g.harvard.edu::0f9668a0-cf95-408d-9f00-9372c728a50e" providerId="AD" clId="Web-{E445001E-5741-DDF5-0467-347417C2B464}" dt="2018-10-27T19:17:50.064" v="210" actId="1076"/>
        <pc:sldMkLst>
          <pc:docMk/>
          <pc:sldMk cId="1818868705" sldId="257"/>
        </pc:sldMkLst>
        <pc:picChg chg="add del mod">
          <ac:chgData name="Ploenzke, Matthew" userId="S::ploenzke@g.harvard.edu::0f9668a0-cf95-408d-9f00-9372c728a50e" providerId="AD" clId="Web-{E445001E-5741-DDF5-0467-347417C2B464}" dt="2018-10-27T18:59:04.823" v="2"/>
          <ac:picMkLst>
            <pc:docMk/>
            <pc:sldMk cId="1818868705" sldId="257"/>
            <ac:picMk id="2" creationId="{C92633E0-8BB7-43BB-BF11-F79F7730112E}"/>
          </ac:picMkLst>
        </pc:picChg>
        <pc:picChg chg="add del mod">
          <ac:chgData name="Ploenzke, Matthew" userId="S::ploenzke@g.harvard.edu::0f9668a0-cf95-408d-9f00-9372c728a50e" providerId="AD" clId="Web-{E445001E-5741-DDF5-0467-347417C2B464}" dt="2018-10-27T19:03:27.856" v="45"/>
          <ac:picMkLst>
            <pc:docMk/>
            <pc:sldMk cId="1818868705" sldId="257"/>
            <ac:picMk id="4" creationId="{ACDE8BC7-E256-44C4-A7DB-E2A05478AF7C}"/>
          </ac:picMkLst>
        </pc:picChg>
        <pc:picChg chg="add del mod">
          <ac:chgData name="Ploenzke, Matthew" userId="S::ploenzke@g.harvard.edu::0f9668a0-cf95-408d-9f00-9372c728a50e" providerId="AD" clId="Web-{E445001E-5741-DDF5-0467-347417C2B464}" dt="2018-10-27T19:04:42.356" v="48"/>
          <ac:picMkLst>
            <pc:docMk/>
            <pc:sldMk cId="1818868705" sldId="257"/>
            <ac:picMk id="6" creationId="{50C689E6-6298-4897-BC11-521B2908E7D0}"/>
          </ac:picMkLst>
        </pc:picChg>
        <pc:picChg chg="add del mod">
          <ac:chgData name="Ploenzke, Matthew" userId="S::ploenzke@g.harvard.edu::0f9668a0-cf95-408d-9f00-9372c728a50e" providerId="AD" clId="Web-{E445001E-5741-DDF5-0467-347417C2B464}" dt="2018-10-27T19:17:00.876" v="206"/>
          <ac:picMkLst>
            <pc:docMk/>
            <pc:sldMk cId="1818868705" sldId="257"/>
            <ac:picMk id="8" creationId="{E6BAF95B-812F-46CB-9807-A2BA7E638E96}"/>
          </ac:picMkLst>
        </pc:picChg>
        <pc:picChg chg="add mod">
          <ac:chgData name="Ploenzke, Matthew" userId="S::ploenzke@g.harvard.edu::0f9668a0-cf95-408d-9f00-9372c728a50e" providerId="AD" clId="Web-{E445001E-5741-DDF5-0467-347417C2B464}" dt="2018-10-27T19:17:50.064" v="210" actId="1076"/>
          <ac:picMkLst>
            <pc:docMk/>
            <pc:sldMk cId="1818868705" sldId="257"/>
            <ac:picMk id="10" creationId="{F6197ACC-4B03-4184-ADC8-C0A4EBB94BAA}"/>
          </ac:picMkLst>
        </pc:picChg>
      </pc:sldChg>
      <pc:sldChg chg="addSp delSp modSp add mod replId setBg">
        <pc:chgData name="Ploenzke, Matthew" userId="S::ploenzke@g.harvard.edu::0f9668a0-cf95-408d-9f00-9372c728a50e" providerId="AD" clId="Web-{E445001E-5741-DDF5-0467-347417C2B464}" dt="2018-10-27T19:13:00.437" v="153" actId="20577"/>
        <pc:sldMkLst>
          <pc:docMk/>
          <pc:sldMk cId="69909983" sldId="258"/>
        </pc:sldMkLst>
        <pc:spChg chg="add mod ord">
          <ac:chgData name="Ploenzke, Matthew" userId="S::ploenzke@g.harvard.edu::0f9668a0-cf95-408d-9f00-9372c728a50e" providerId="AD" clId="Web-{E445001E-5741-DDF5-0467-347417C2B464}" dt="2018-10-27T19:12:33.156" v="140" actId="1076"/>
          <ac:spMkLst>
            <pc:docMk/>
            <pc:sldMk cId="69909983" sldId="258"/>
            <ac:spMk id="14" creationId="{67C64645-8751-4A49-AECF-344D68C69C78}"/>
          </ac:spMkLst>
        </pc:spChg>
        <pc:spChg chg="add del">
          <ac:chgData name="Ploenzke, Matthew" userId="S::ploenzke@g.harvard.edu::0f9668a0-cf95-408d-9f00-9372c728a50e" providerId="AD" clId="Web-{E445001E-5741-DDF5-0467-347417C2B464}" dt="2018-10-27T19:10:55.515" v="117"/>
          <ac:spMkLst>
            <pc:docMk/>
            <pc:sldMk cId="69909983" sldId="258"/>
            <ac:spMk id="15" creationId="{4D6B71EB-B932-4A45-8C07-E43ADCFB4298}"/>
          </ac:spMkLst>
        </pc:spChg>
        <pc:spChg chg="add mod">
          <ac:chgData name="Ploenzke, Matthew" userId="S::ploenzke@g.harvard.edu::0f9668a0-cf95-408d-9f00-9372c728a50e" providerId="AD" clId="Web-{E445001E-5741-DDF5-0467-347417C2B464}" dt="2018-10-27T19:11:18.984" v="125" actId="1076"/>
          <ac:spMkLst>
            <pc:docMk/>
            <pc:sldMk cId="69909983" sldId="258"/>
            <ac:spMk id="16" creationId="{BEC83696-2D0E-4BAA-B83A-99116BC9F8C3}"/>
          </ac:spMkLst>
        </pc:spChg>
        <pc:spChg chg="add mod">
          <ac:chgData name="Ploenzke, Matthew" userId="S::ploenzke@g.harvard.edu::0f9668a0-cf95-408d-9f00-9372c728a50e" providerId="AD" clId="Web-{E445001E-5741-DDF5-0467-347417C2B464}" dt="2018-10-27T19:11:29.202" v="127" actId="1076"/>
          <ac:spMkLst>
            <pc:docMk/>
            <pc:sldMk cId="69909983" sldId="258"/>
            <ac:spMk id="17" creationId="{8E3B9A71-B43D-426A-B1A5-B660E33D5FE4}"/>
          </ac:spMkLst>
        </pc:spChg>
        <pc:spChg chg="add mod">
          <ac:chgData name="Ploenzke, Matthew" userId="S::ploenzke@g.harvard.edu::0f9668a0-cf95-408d-9f00-9372c728a50e" providerId="AD" clId="Web-{E445001E-5741-DDF5-0467-347417C2B464}" dt="2018-10-27T19:11:35.624" v="129" actId="1076"/>
          <ac:spMkLst>
            <pc:docMk/>
            <pc:sldMk cId="69909983" sldId="258"/>
            <ac:spMk id="18" creationId="{F6BC35C7-258F-4986-8C39-6BEAA5FA307F}"/>
          </ac:spMkLst>
        </pc:spChg>
        <pc:spChg chg="add mod">
          <ac:chgData name="Ploenzke, Matthew" userId="S::ploenzke@g.harvard.edu::0f9668a0-cf95-408d-9f00-9372c728a50e" providerId="AD" clId="Web-{E445001E-5741-DDF5-0467-347417C2B464}" dt="2018-10-27T19:12:14.140" v="136" actId="1076"/>
          <ac:spMkLst>
            <pc:docMk/>
            <pc:sldMk cId="69909983" sldId="258"/>
            <ac:spMk id="19" creationId="{4857792D-8E18-4667-9B20-3AA663E3B712}"/>
          </ac:spMkLst>
        </pc:spChg>
        <pc:spChg chg="add mod">
          <ac:chgData name="Ploenzke, Matthew" userId="S::ploenzke@g.harvard.edu::0f9668a0-cf95-408d-9f00-9372c728a50e" providerId="AD" clId="Web-{E445001E-5741-DDF5-0467-347417C2B464}" dt="2018-10-27T19:12:41.094" v="143" actId="20577"/>
          <ac:spMkLst>
            <pc:docMk/>
            <pc:sldMk cId="69909983" sldId="258"/>
            <ac:spMk id="20" creationId="{23B96420-4205-4A9A-BC58-495BCA58F1AE}"/>
          </ac:spMkLst>
        </pc:spChg>
        <pc:spChg chg="add mod">
          <ac:chgData name="Ploenzke, Matthew" userId="S::ploenzke@g.harvard.edu::0f9668a0-cf95-408d-9f00-9372c728a50e" providerId="AD" clId="Web-{E445001E-5741-DDF5-0467-347417C2B464}" dt="2018-10-27T19:12:50.953" v="148" actId="20577"/>
          <ac:spMkLst>
            <pc:docMk/>
            <pc:sldMk cId="69909983" sldId="258"/>
            <ac:spMk id="21" creationId="{AB37E301-E041-49AD-9B8C-DF85EEAE766F}"/>
          </ac:spMkLst>
        </pc:spChg>
        <pc:spChg chg="add mod">
          <ac:chgData name="Ploenzke, Matthew" userId="S::ploenzke@g.harvard.edu::0f9668a0-cf95-408d-9f00-9372c728a50e" providerId="AD" clId="Web-{E445001E-5741-DDF5-0467-347417C2B464}" dt="2018-10-27T19:13:00.437" v="153" actId="20577"/>
          <ac:spMkLst>
            <pc:docMk/>
            <pc:sldMk cId="69909983" sldId="258"/>
            <ac:spMk id="22" creationId="{F42EB8FE-B022-4704-816B-A39A53BC8714}"/>
          </ac:spMkLst>
        </pc:spChg>
        <pc:picChg chg="add del mod">
          <ac:chgData name="Ploenzke, Matthew" userId="S::ploenzke@g.harvard.edu::0f9668a0-cf95-408d-9f00-9372c728a50e" providerId="AD" clId="Web-{E445001E-5741-DDF5-0467-347417C2B464}" dt="2018-10-27T19:04:27.028" v="46"/>
          <ac:picMkLst>
            <pc:docMk/>
            <pc:sldMk cId="69909983" sldId="258"/>
            <ac:picMk id="2" creationId="{28528977-6B1D-41B3-A52B-C4F85C1EA452}"/>
          </ac:picMkLst>
        </pc:picChg>
        <pc:picChg chg="del">
          <ac:chgData name="Ploenzke, Matthew" userId="S::ploenzke@g.harvard.edu::0f9668a0-cf95-408d-9f00-9372c728a50e" providerId="AD" clId="Web-{E445001E-5741-DDF5-0467-347417C2B464}" dt="2018-10-27T19:00:01.151" v="11"/>
          <ac:picMkLst>
            <pc:docMk/>
            <pc:sldMk cId="69909983" sldId="258"/>
            <ac:picMk id="4" creationId="{ACDE8BC7-E256-44C4-A7DB-E2A05478AF7C}"/>
          </ac:picMkLst>
        </pc:picChg>
        <pc:picChg chg="add del mod">
          <ac:chgData name="Ploenzke, Matthew" userId="S::ploenzke@g.harvard.edu::0f9668a0-cf95-408d-9f00-9372c728a50e" providerId="AD" clId="Web-{E445001E-5741-DDF5-0467-347417C2B464}" dt="2018-10-27T19:01:25.152" v="32"/>
          <ac:picMkLst>
            <pc:docMk/>
            <pc:sldMk cId="69909983" sldId="258"/>
            <ac:picMk id="5" creationId="{1D469704-F318-4E91-B473-E36D1E04201F}"/>
          </ac:picMkLst>
        </pc:picChg>
        <pc:picChg chg="add del mod">
          <ac:chgData name="Ploenzke, Matthew" userId="S::ploenzke@g.harvard.edu::0f9668a0-cf95-408d-9f00-9372c728a50e" providerId="AD" clId="Web-{E445001E-5741-DDF5-0467-347417C2B464}" dt="2018-10-27T19:05:03.434" v="57"/>
          <ac:picMkLst>
            <pc:docMk/>
            <pc:sldMk cId="69909983" sldId="258"/>
            <ac:picMk id="8" creationId="{F1075376-5538-40C6-80C8-D76BFE9538F3}"/>
          </ac:picMkLst>
        </pc:picChg>
        <pc:picChg chg="add mod">
          <ac:chgData name="Ploenzke, Matthew" userId="S::ploenzke@g.harvard.edu::0f9668a0-cf95-408d-9f00-9372c728a50e" providerId="AD" clId="Web-{E445001E-5741-DDF5-0467-347417C2B464}" dt="2018-10-27T19:09:32.702" v="92" actId="1076"/>
          <ac:picMkLst>
            <pc:docMk/>
            <pc:sldMk cId="69909983" sldId="258"/>
            <ac:picMk id="10" creationId="{B791885C-B9C7-4C2C-AFA6-41597AE280C3}"/>
          </ac:picMkLst>
        </pc:picChg>
        <pc:picChg chg="add mod">
          <ac:chgData name="Ploenzke, Matthew" userId="S::ploenzke@g.harvard.edu::0f9668a0-cf95-408d-9f00-9372c728a50e" providerId="AD" clId="Web-{E445001E-5741-DDF5-0467-347417C2B464}" dt="2018-10-27T19:09:23.592" v="90" actId="1076"/>
          <ac:picMkLst>
            <pc:docMk/>
            <pc:sldMk cId="69909983" sldId="258"/>
            <ac:picMk id="12" creationId="{B5A511AC-E26C-4F9D-A2A6-B26022E2A83B}"/>
          </ac:picMkLst>
        </pc:picChg>
        <pc:cxnChg chg="add del mod">
          <ac:chgData name="Ploenzke, Matthew" userId="S::ploenzke@g.harvard.edu::0f9668a0-cf95-408d-9f00-9372c728a50e" providerId="AD" clId="Web-{E445001E-5741-DDF5-0467-347417C2B464}" dt="2018-10-27T19:09:20.155" v="89"/>
          <ac:cxnSpMkLst>
            <pc:docMk/>
            <pc:sldMk cId="69909983" sldId="258"/>
            <ac:cxnSpMk id="7" creationId="{22F6364A-B358-4BEE-B158-0734D2C938D4}"/>
          </ac:cxnSpMkLst>
        </pc:cxnChg>
      </pc:sldChg>
      <pc:sldChg chg="addSp delSp modSp add replId">
        <pc:chgData name="Ploenzke, Matthew" userId="S::ploenzke@g.harvard.edu::0f9668a0-cf95-408d-9f00-9372c728a50e" providerId="AD" clId="Web-{E445001E-5741-DDF5-0467-347417C2B464}" dt="2018-10-27T19:07:43.873" v="69" actId="14100"/>
        <pc:sldMkLst>
          <pc:docMk/>
          <pc:sldMk cId="4101071308" sldId="259"/>
        </pc:sldMkLst>
        <pc:picChg chg="add del mod">
          <ac:chgData name="Ploenzke, Matthew" userId="S::ploenzke@g.harvard.edu::0f9668a0-cf95-408d-9f00-9372c728a50e" providerId="AD" clId="Web-{E445001E-5741-DDF5-0467-347417C2B464}" dt="2018-10-27T19:02:11.418" v="37"/>
          <ac:picMkLst>
            <pc:docMk/>
            <pc:sldMk cId="4101071308" sldId="259"/>
            <ac:picMk id="2" creationId="{80245EDB-E140-4A6F-909B-62CB64540313}"/>
          </ac:picMkLst>
        </pc:picChg>
        <pc:picChg chg="del">
          <ac:chgData name="Ploenzke, Matthew" userId="S::ploenzke@g.harvard.edu::0f9668a0-cf95-408d-9f00-9372c728a50e" providerId="AD" clId="Web-{E445001E-5741-DDF5-0467-347417C2B464}" dt="2018-10-27T19:01:18.902" v="29"/>
          <ac:picMkLst>
            <pc:docMk/>
            <pc:sldMk cId="4101071308" sldId="259"/>
            <ac:picMk id="4" creationId="{ACDE8BC7-E256-44C4-A7DB-E2A05478AF7C}"/>
          </ac:picMkLst>
        </pc:picChg>
        <pc:picChg chg="add mod">
          <ac:chgData name="Ploenzke, Matthew" userId="S::ploenzke@g.harvard.edu::0f9668a0-cf95-408d-9f00-9372c728a50e" providerId="AD" clId="Web-{E445001E-5741-DDF5-0467-347417C2B464}" dt="2018-10-27T19:07:43.873" v="69" actId="14100"/>
          <ac:picMkLst>
            <pc:docMk/>
            <pc:sldMk cId="4101071308" sldId="259"/>
            <ac:picMk id="5" creationId="{A5FD1DCD-102A-4E33-8369-3205AB47AFE8}"/>
          </ac:picMkLst>
        </pc:picChg>
      </pc:sldChg>
      <pc:sldChg chg="delSp add ord replId">
        <pc:chgData name="Ploenzke, Matthew" userId="S::ploenzke@g.harvard.edu::0f9668a0-cf95-408d-9f00-9372c728a50e" providerId="AD" clId="Web-{E445001E-5741-DDF5-0467-347417C2B464}" dt="2018-10-27T19:13:37.531" v="162"/>
        <pc:sldMkLst>
          <pc:docMk/>
          <pc:sldMk cId="3730448539" sldId="260"/>
        </pc:sldMkLst>
        <pc:spChg chg="del">
          <ac:chgData name="Ploenzke, Matthew" userId="S::ploenzke@g.harvard.edu::0f9668a0-cf95-408d-9f00-9372c728a50e" providerId="AD" clId="Web-{E445001E-5741-DDF5-0467-347417C2B464}" dt="2018-10-27T19:13:30.016" v="160"/>
          <ac:spMkLst>
            <pc:docMk/>
            <pc:sldMk cId="3730448539" sldId="260"/>
            <ac:spMk id="18" creationId="{F6BC35C7-258F-4986-8C39-6BEAA5FA307F}"/>
          </ac:spMkLst>
        </pc:spChg>
        <pc:spChg chg="del">
          <ac:chgData name="Ploenzke, Matthew" userId="S::ploenzke@g.harvard.edu::0f9668a0-cf95-408d-9f00-9372c728a50e" providerId="AD" clId="Web-{E445001E-5741-DDF5-0467-347417C2B464}" dt="2018-10-27T19:13:30.016" v="159"/>
          <ac:spMkLst>
            <pc:docMk/>
            <pc:sldMk cId="3730448539" sldId="260"/>
            <ac:spMk id="19" creationId="{4857792D-8E18-4667-9B20-3AA663E3B712}"/>
          </ac:spMkLst>
        </pc:spChg>
        <pc:spChg chg="del">
          <ac:chgData name="Ploenzke, Matthew" userId="S::ploenzke@g.harvard.edu::0f9668a0-cf95-408d-9f00-9372c728a50e" providerId="AD" clId="Web-{E445001E-5741-DDF5-0467-347417C2B464}" dt="2018-10-27T19:13:30.016" v="158"/>
          <ac:spMkLst>
            <pc:docMk/>
            <pc:sldMk cId="3730448539" sldId="260"/>
            <ac:spMk id="21" creationId="{AB37E301-E041-49AD-9B8C-DF85EEAE766F}"/>
          </ac:spMkLst>
        </pc:spChg>
        <pc:spChg chg="del">
          <ac:chgData name="Ploenzke, Matthew" userId="S::ploenzke@g.harvard.edu::0f9668a0-cf95-408d-9f00-9372c728a50e" providerId="AD" clId="Web-{E445001E-5741-DDF5-0467-347417C2B464}" dt="2018-10-27T19:13:30.016" v="157"/>
          <ac:spMkLst>
            <pc:docMk/>
            <pc:sldMk cId="3730448539" sldId="260"/>
            <ac:spMk id="22" creationId="{F42EB8FE-B022-4704-816B-A39A53BC8714}"/>
          </ac:spMkLst>
        </pc:spChg>
        <pc:picChg chg="del">
          <ac:chgData name="Ploenzke, Matthew" userId="S::ploenzke@g.harvard.edu::0f9668a0-cf95-408d-9f00-9372c728a50e" providerId="AD" clId="Web-{E445001E-5741-DDF5-0467-347417C2B464}" dt="2018-10-27T19:13:30.016" v="161"/>
          <ac:picMkLst>
            <pc:docMk/>
            <pc:sldMk cId="3730448539" sldId="260"/>
            <ac:picMk id="10" creationId="{B791885C-B9C7-4C2C-AFA6-41597AE280C3}"/>
          </ac:picMkLst>
        </pc:picChg>
      </pc:sldChg>
      <pc:sldChg chg="modSp add del replId">
        <pc:chgData name="Ploenzke, Matthew" userId="S::ploenzke@g.harvard.edu::0f9668a0-cf95-408d-9f00-9372c728a50e" providerId="AD" clId="Web-{E445001E-5741-DDF5-0467-347417C2B464}" dt="2018-10-27T19:08:20.123" v="78"/>
        <pc:sldMkLst>
          <pc:docMk/>
          <pc:sldMk cId="3765285343" sldId="260"/>
        </pc:sldMkLst>
        <pc:picChg chg="mod">
          <ac:chgData name="Ploenzke, Matthew" userId="S::ploenzke@g.harvard.edu::0f9668a0-cf95-408d-9f00-9372c728a50e" providerId="AD" clId="Web-{E445001E-5741-DDF5-0467-347417C2B464}" dt="2018-10-27T19:08:14.984" v="76" actId="1076"/>
          <ac:picMkLst>
            <pc:docMk/>
            <pc:sldMk cId="3765285343" sldId="260"/>
            <ac:picMk id="10" creationId="{B791885C-B9C7-4C2C-AFA6-41597AE280C3}"/>
          </ac:picMkLst>
        </pc:picChg>
      </pc:sldChg>
      <pc:sldChg chg="add replId">
        <pc:chgData name="Ploenzke, Matthew" userId="S::ploenzke@g.harvard.edu::0f9668a0-cf95-408d-9f00-9372c728a50e" providerId="AD" clId="Web-{E445001E-5741-DDF5-0467-347417C2B464}" dt="2018-10-27T19:16:59.048" v="205"/>
        <pc:sldMkLst>
          <pc:docMk/>
          <pc:sldMk cId="1503892810" sldId="261"/>
        </pc:sldMkLst>
      </pc:sldChg>
    </pc:docChg>
  </pc:docChgLst>
  <pc:docChgLst>
    <pc:chgData name="Ploenzke, Matthew" userId="S::ploenzke@g.harvard.edu::0f9668a0-cf95-408d-9f00-9372c728a50e" providerId="AD" clId="Web-{E4EA7939-E5E7-3BDF-5C3E-5CBE06C66845}"/>
    <pc:docChg chg="addSld delSld modSld sldOrd">
      <pc:chgData name="Ploenzke, Matthew" userId="S::ploenzke@g.harvard.edu::0f9668a0-cf95-408d-9f00-9372c728a50e" providerId="AD" clId="Web-{E4EA7939-E5E7-3BDF-5C3E-5CBE06C66845}" dt="2018-10-28T00:16:04.613" v="2554"/>
      <pc:docMkLst>
        <pc:docMk/>
      </pc:docMkLst>
      <pc:sldChg chg="modSp">
        <pc:chgData name="Ploenzke, Matthew" userId="S::ploenzke@g.harvard.edu::0f9668a0-cf95-408d-9f00-9372c728a50e" providerId="AD" clId="Web-{E4EA7939-E5E7-3BDF-5C3E-5CBE06C66845}" dt="2018-10-27T20:23:03.166" v="1513" actId="20577"/>
        <pc:sldMkLst>
          <pc:docMk/>
          <pc:sldMk cId="109857222" sldId="256"/>
        </pc:sldMkLst>
        <pc:spChg chg="mod">
          <ac:chgData name="Ploenzke, Matthew" userId="S::ploenzke@g.harvard.edu::0f9668a0-cf95-408d-9f00-9372c728a50e" providerId="AD" clId="Web-{E4EA7939-E5E7-3BDF-5C3E-5CBE06C66845}" dt="2018-10-27T20:23:03.166" v="151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Ploenzke, Matthew" userId="S::ploenzke@g.harvard.edu::0f9668a0-cf95-408d-9f00-9372c728a50e" providerId="AD" clId="Web-{E4EA7939-E5E7-3BDF-5C3E-5CBE06C66845}" dt="2018-10-27T19:36:10.230" v="406"/>
        <pc:sldMkLst>
          <pc:docMk/>
          <pc:sldMk cId="1818868705" sldId="257"/>
        </pc:sldMkLst>
        <pc:spChg chg="add del">
          <ac:chgData name="Ploenzke, Matthew" userId="S::ploenzke@g.harvard.edu::0f9668a0-cf95-408d-9f00-9372c728a50e" providerId="AD" clId="Web-{E4EA7939-E5E7-3BDF-5C3E-5CBE06C66845}" dt="2018-10-27T19:22:04.156" v="2"/>
          <ac:spMkLst>
            <pc:docMk/>
            <pc:sldMk cId="1818868705" sldId="257"/>
            <ac:spMk id="2" creationId="{037B70CC-BD05-4AE8-BB8F-97DF4742180C}"/>
          </ac:spMkLst>
        </pc:spChg>
        <pc:graphicFrameChg chg="add del mod modGraphic">
          <ac:chgData name="Ploenzke, Matthew" userId="S::ploenzke@g.harvard.edu::0f9668a0-cf95-408d-9f00-9372c728a50e" providerId="AD" clId="Web-{E4EA7939-E5E7-3BDF-5C3E-5CBE06C66845}" dt="2018-10-27T19:24:22.016" v="41"/>
          <ac:graphicFrameMkLst>
            <pc:docMk/>
            <pc:sldMk cId="1818868705" sldId="257"/>
            <ac:graphicFrameMk id="3" creationId="{1F235AC1-3680-4B9A-BFF3-52C38963F882}"/>
          </ac:graphicFrameMkLst>
        </pc:graphicFrameChg>
        <pc:graphicFrameChg chg="add del mod">
          <ac:chgData name="Ploenzke, Matthew" userId="S::ploenzke@g.harvard.edu::0f9668a0-cf95-408d-9f00-9372c728a50e" providerId="AD" clId="Web-{E4EA7939-E5E7-3BDF-5C3E-5CBE06C66845}" dt="2018-10-27T19:24:12.610" v="40"/>
          <ac:graphicFrameMkLst>
            <pc:docMk/>
            <pc:sldMk cId="1818868705" sldId="257"/>
            <ac:graphicFrameMk id="6" creationId="{CB7C756F-381F-474C-9DB7-70ADC2638EC2}"/>
          </ac:graphicFrameMkLst>
        </pc:graphicFrameChg>
        <pc:graphicFrameChg chg="add mod modGraphic">
          <ac:chgData name="Ploenzke, Matthew" userId="S::ploenzke@g.harvard.edu::0f9668a0-cf95-408d-9f00-9372c728a50e" providerId="AD" clId="Web-{E4EA7939-E5E7-3BDF-5C3E-5CBE06C66845}" dt="2018-10-27T19:36:10.230" v="406"/>
          <ac:graphicFrameMkLst>
            <pc:docMk/>
            <pc:sldMk cId="1818868705" sldId="257"/>
            <ac:graphicFrameMk id="8" creationId="{31B3CE6B-AD7A-45F1-A759-D212DEB197AA}"/>
          </ac:graphicFrameMkLst>
        </pc:graphicFrameChg>
        <pc:graphicFrameChg chg="add del mod">
          <ac:chgData name="Ploenzke, Matthew" userId="S::ploenzke@g.harvard.edu::0f9668a0-cf95-408d-9f00-9372c728a50e" providerId="AD" clId="Web-{E4EA7939-E5E7-3BDF-5C3E-5CBE06C66845}" dt="2018-10-27T19:29:33.988" v="180"/>
          <ac:graphicFrameMkLst>
            <pc:docMk/>
            <pc:sldMk cId="1818868705" sldId="257"/>
            <ac:graphicFrameMk id="11" creationId="{5E9E7270-9853-491B-BD7A-1024D502EA59}"/>
          </ac:graphicFrameMkLst>
        </pc:graphicFrameChg>
        <pc:graphicFrameChg chg="add del mod modGraphic">
          <ac:chgData name="Ploenzke, Matthew" userId="S::ploenzke@g.harvard.edu::0f9668a0-cf95-408d-9f00-9372c728a50e" providerId="AD" clId="Web-{E4EA7939-E5E7-3BDF-5C3E-5CBE06C66845}" dt="2018-10-27T19:29:55.863" v="186"/>
          <ac:graphicFrameMkLst>
            <pc:docMk/>
            <pc:sldMk cId="1818868705" sldId="257"/>
            <ac:graphicFrameMk id="13" creationId="{9ECD68F8-872C-4636-AF5C-66D0D01E7A7D}"/>
          </ac:graphicFrameMkLst>
        </pc:graphicFrameChg>
        <pc:picChg chg="del">
          <ac:chgData name="Ploenzke, Matthew" userId="S::ploenzke@g.harvard.edu::0f9668a0-cf95-408d-9f00-9372c728a50e" providerId="AD" clId="Web-{E4EA7939-E5E7-3BDF-5C3E-5CBE06C66845}" dt="2018-10-27T19:19:50.696" v="0"/>
          <ac:picMkLst>
            <pc:docMk/>
            <pc:sldMk cId="1818868705" sldId="257"/>
            <ac:picMk id="10" creationId="{F6197ACC-4B03-4184-ADC8-C0A4EBB94BAA}"/>
          </ac:picMkLst>
        </pc:picChg>
      </pc:sldChg>
      <pc:sldChg chg="delSp modSp">
        <pc:chgData name="Ploenzke, Matthew" userId="S::ploenzke@g.harvard.edu::0f9668a0-cf95-408d-9f00-9372c728a50e" providerId="AD" clId="Web-{E4EA7939-E5E7-3BDF-5C3E-5CBE06C66845}" dt="2018-10-27T21:17:16.998" v="1713" actId="1076"/>
        <pc:sldMkLst>
          <pc:docMk/>
          <pc:sldMk cId="69909983" sldId="258"/>
        </pc:sldMkLst>
        <pc:spChg chg="del">
          <ac:chgData name="Ploenzke, Matthew" userId="S::ploenzke@g.harvard.edu::0f9668a0-cf95-408d-9f00-9372c728a50e" providerId="AD" clId="Web-{E4EA7939-E5E7-3BDF-5C3E-5CBE06C66845}" dt="2018-10-27T21:16:24.998" v="1703"/>
          <ac:spMkLst>
            <pc:docMk/>
            <pc:sldMk cId="69909983" sldId="258"/>
            <ac:spMk id="14" creationId="{67C64645-8751-4A49-AECF-344D68C69C7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16:24.998" v="1705"/>
          <ac:spMkLst>
            <pc:docMk/>
            <pc:sldMk cId="69909983" sldId="258"/>
            <ac:spMk id="16" creationId="{BEC83696-2D0E-4BAA-B83A-99116BC9F8C3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16:24.998" v="1704"/>
          <ac:spMkLst>
            <pc:docMk/>
            <pc:sldMk cId="69909983" sldId="258"/>
            <ac:spMk id="17" creationId="{8E3B9A71-B43D-426A-B1A5-B660E33D5FE4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16:28.498" v="1710"/>
          <ac:spMkLst>
            <pc:docMk/>
            <pc:sldMk cId="69909983" sldId="258"/>
            <ac:spMk id="18" creationId="{F6BC35C7-258F-4986-8C39-6BEAA5FA307F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16:28.498" v="1709"/>
          <ac:spMkLst>
            <pc:docMk/>
            <pc:sldMk cId="69909983" sldId="258"/>
            <ac:spMk id="19" creationId="{4857792D-8E18-4667-9B20-3AA663E3B712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16:24.998" v="1702"/>
          <ac:spMkLst>
            <pc:docMk/>
            <pc:sldMk cId="69909983" sldId="258"/>
            <ac:spMk id="20" creationId="{23B96420-4205-4A9A-BC58-495BCA58F1AE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16:28.498" v="1708"/>
          <ac:spMkLst>
            <pc:docMk/>
            <pc:sldMk cId="69909983" sldId="258"/>
            <ac:spMk id="21" creationId="{AB37E301-E041-49AD-9B8C-DF85EEAE766F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16:28.498" v="1707"/>
          <ac:spMkLst>
            <pc:docMk/>
            <pc:sldMk cId="69909983" sldId="258"/>
            <ac:spMk id="22" creationId="{F42EB8FE-B022-4704-816B-A39A53BC8714}"/>
          </ac:spMkLst>
        </pc:spChg>
        <pc:picChg chg="mod">
          <ac:chgData name="Ploenzke, Matthew" userId="S::ploenzke@g.harvard.edu::0f9668a0-cf95-408d-9f00-9372c728a50e" providerId="AD" clId="Web-{E4EA7939-E5E7-3BDF-5C3E-5CBE06C66845}" dt="2018-10-27T21:17:16.998" v="1713" actId="1076"/>
          <ac:picMkLst>
            <pc:docMk/>
            <pc:sldMk cId="69909983" sldId="258"/>
            <ac:picMk id="10" creationId="{B791885C-B9C7-4C2C-AFA6-41597AE280C3}"/>
          </ac:picMkLst>
        </pc:picChg>
        <pc:picChg chg="del">
          <ac:chgData name="Ploenzke, Matthew" userId="S::ploenzke@g.harvard.edu::0f9668a0-cf95-408d-9f00-9372c728a50e" providerId="AD" clId="Web-{E4EA7939-E5E7-3BDF-5C3E-5CBE06C66845}" dt="2018-10-27T21:16:24.998" v="1706"/>
          <ac:picMkLst>
            <pc:docMk/>
            <pc:sldMk cId="69909983" sldId="258"/>
            <ac:picMk id="12" creationId="{B5A511AC-E26C-4F9D-A2A6-B26022E2A83B}"/>
          </ac:picMkLst>
        </pc:picChg>
      </pc:sldChg>
      <pc:sldChg chg="ord">
        <pc:chgData name="Ploenzke, Matthew" userId="S::ploenzke@g.harvard.edu::0f9668a0-cf95-408d-9f00-9372c728a50e" providerId="AD" clId="Web-{E4EA7939-E5E7-3BDF-5C3E-5CBE06C66845}" dt="2018-10-28T00:13:15.044" v="2545"/>
        <pc:sldMkLst>
          <pc:docMk/>
          <pc:sldMk cId="4101071308" sldId="259"/>
        </pc:sldMkLst>
      </pc:sldChg>
      <pc:sldChg chg="delSp modSp">
        <pc:chgData name="Ploenzke, Matthew" userId="S::ploenzke@g.harvard.edu::0f9668a0-cf95-408d-9f00-9372c728a50e" providerId="AD" clId="Web-{E4EA7939-E5E7-3BDF-5C3E-5CBE06C66845}" dt="2018-10-27T21:17:13.139" v="1712" actId="1076"/>
        <pc:sldMkLst>
          <pc:docMk/>
          <pc:sldMk cId="3730448539" sldId="260"/>
        </pc:sldMkLst>
        <pc:spChg chg="del">
          <ac:chgData name="Ploenzke, Matthew" userId="S::ploenzke@g.harvard.edu::0f9668a0-cf95-408d-9f00-9372c728a50e" providerId="AD" clId="Web-{E4EA7939-E5E7-3BDF-5C3E-5CBE06C66845}" dt="2018-10-27T21:16:10.716" v="1699"/>
          <ac:spMkLst>
            <pc:docMk/>
            <pc:sldMk cId="3730448539" sldId="260"/>
            <ac:spMk id="14" creationId="{67C64645-8751-4A49-AECF-344D68C69C7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16:10.716" v="1701"/>
          <ac:spMkLst>
            <pc:docMk/>
            <pc:sldMk cId="3730448539" sldId="260"/>
            <ac:spMk id="16" creationId="{BEC83696-2D0E-4BAA-B83A-99116BC9F8C3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16:10.716" v="1700"/>
          <ac:spMkLst>
            <pc:docMk/>
            <pc:sldMk cId="3730448539" sldId="260"/>
            <ac:spMk id="17" creationId="{8E3B9A71-B43D-426A-B1A5-B660E33D5FE4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16:10.716" v="1698"/>
          <ac:spMkLst>
            <pc:docMk/>
            <pc:sldMk cId="3730448539" sldId="260"/>
            <ac:spMk id="20" creationId="{23B96420-4205-4A9A-BC58-495BCA58F1AE}"/>
          </ac:spMkLst>
        </pc:spChg>
        <pc:picChg chg="mod">
          <ac:chgData name="Ploenzke, Matthew" userId="S::ploenzke@g.harvard.edu::0f9668a0-cf95-408d-9f00-9372c728a50e" providerId="AD" clId="Web-{E4EA7939-E5E7-3BDF-5C3E-5CBE06C66845}" dt="2018-10-27T21:17:13.139" v="1712" actId="1076"/>
          <ac:picMkLst>
            <pc:docMk/>
            <pc:sldMk cId="3730448539" sldId="260"/>
            <ac:picMk id="12" creationId="{B5A511AC-E26C-4F9D-A2A6-B26022E2A83B}"/>
          </ac:picMkLst>
        </pc:picChg>
      </pc:sldChg>
      <pc:sldChg chg="addSp delSp modSp ord">
        <pc:chgData name="Ploenzke, Matthew" userId="S::ploenzke@g.harvard.edu::0f9668a0-cf95-408d-9f00-9372c728a50e" providerId="AD" clId="Web-{E4EA7939-E5E7-3BDF-5C3E-5CBE06C66845}" dt="2018-10-27T20:52:26.675" v="1584" actId="1076"/>
        <pc:sldMkLst>
          <pc:docMk/>
          <pc:sldMk cId="1503892810" sldId="261"/>
        </pc:sldMkLst>
        <pc:picChg chg="add mod">
          <ac:chgData name="Ploenzke, Matthew" userId="S::ploenzke@g.harvard.edu::0f9668a0-cf95-408d-9f00-9372c728a50e" providerId="AD" clId="Web-{E4EA7939-E5E7-3BDF-5C3E-5CBE06C66845}" dt="2018-10-27T20:52:26.675" v="1584" actId="1076"/>
          <ac:picMkLst>
            <pc:docMk/>
            <pc:sldMk cId="1503892810" sldId="261"/>
            <ac:picMk id="2" creationId="{D709D95D-9785-4C47-B402-B136847B7EFD}"/>
          </ac:picMkLst>
        </pc:picChg>
        <pc:picChg chg="del">
          <ac:chgData name="Ploenzke, Matthew" userId="S::ploenzke@g.harvard.edu::0f9668a0-cf95-408d-9f00-9372c728a50e" providerId="AD" clId="Web-{E4EA7939-E5E7-3BDF-5C3E-5CBE06C66845}" dt="2018-10-27T20:52:00.190" v="1580"/>
          <ac:picMkLst>
            <pc:docMk/>
            <pc:sldMk cId="1503892810" sldId="261"/>
            <ac:picMk id="8" creationId="{E6BAF95B-812F-46CB-9807-A2BA7E638E96}"/>
          </ac:picMkLst>
        </pc:picChg>
      </pc:sldChg>
      <pc:sldChg chg="modSp add replId">
        <pc:chgData name="Ploenzke, Matthew" userId="S::ploenzke@g.harvard.edu::0f9668a0-cf95-408d-9f00-9372c728a50e" providerId="AD" clId="Web-{E4EA7939-E5E7-3BDF-5C3E-5CBE06C66845}" dt="2018-10-27T19:44:40.557" v="612"/>
        <pc:sldMkLst>
          <pc:docMk/>
          <pc:sldMk cId="2206025664" sldId="262"/>
        </pc:sldMkLst>
        <pc:graphicFrameChg chg="mod modGraphic">
          <ac:chgData name="Ploenzke, Matthew" userId="S::ploenzke@g.harvard.edu::0f9668a0-cf95-408d-9f00-9372c728a50e" providerId="AD" clId="Web-{E4EA7939-E5E7-3BDF-5C3E-5CBE06C66845}" dt="2018-10-27T19:44:40.557" v="612"/>
          <ac:graphicFrameMkLst>
            <pc:docMk/>
            <pc:sldMk cId="2206025664" sldId="262"/>
            <ac:graphicFrameMk id="8" creationId="{31B3CE6B-AD7A-45F1-A759-D212DEB197AA}"/>
          </ac:graphicFrameMkLst>
        </pc:graphicFrameChg>
      </pc:sldChg>
      <pc:sldChg chg="addSp delSp modSp new ord">
        <pc:chgData name="Ploenzke, Matthew" userId="S::ploenzke@g.harvard.edu::0f9668a0-cf95-408d-9f00-9372c728a50e" providerId="AD" clId="Web-{E4EA7939-E5E7-3BDF-5C3E-5CBE06C66845}" dt="2018-10-28T00:16:04.613" v="2554"/>
        <pc:sldMkLst>
          <pc:docMk/>
          <pc:sldMk cId="559289577" sldId="263"/>
        </pc:sldMkLst>
        <pc:spChg chg="add del">
          <ac:chgData name="Ploenzke, Matthew" userId="S::ploenzke@g.harvard.edu::0f9668a0-cf95-408d-9f00-9372c728a50e" providerId="AD" clId="Web-{E4EA7939-E5E7-3BDF-5C3E-5CBE06C66845}" dt="2018-10-27T19:51:54.845" v="673"/>
          <ac:spMkLst>
            <pc:docMk/>
            <pc:sldMk cId="559289577" sldId="263"/>
            <ac:spMk id="2" creationId="{D6C47B55-D47E-4BAF-A97F-2D894A2822A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19:56:53.895" v="830" actId="20577"/>
          <ac:spMkLst>
            <pc:docMk/>
            <pc:sldMk cId="559289577" sldId="263"/>
            <ac:spMk id="3" creationId="{6659FD14-73B4-43ED-9FDC-AEF873AE0048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0.894" v="1230" actId="1076"/>
          <ac:spMkLst>
            <pc:docMk/>
            <pc:sldMk cId="559289577" sldId="263"/>
            <ac:spMk id="4" creationId="{6111E518-A4DD-470E-94BB-E64FEB84C3D3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0.925" v="1231" actId="1076"/>
          <ac:spMkLst>
            <pc:docMk/>
            <pc:sldMk cId="559289577" sldId="263"/>
            <ac:spMk id="5" creationId="{7D1CB025-7A64-4CB9-9A0F-A103909CB938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0.956" v="1232" actId="1076"/>
          <ac:spMkLst>
            <pc:docMk/>
            <pc:sldMk cId="559289577" sldId="263"/>
            <ac:spMk id="6" creationId="{02E1C9AB-60BF-460E-97BB-6578772FDE12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19:50:36.548" v="654"/>
          <ac:spMkLst>
            <pc:docMk/>
            <pc:sldMk cId="559289577" sldId="263"/>
            <ac:spMk id="7" creationId="{18385D68-02A0-40CF-98E9-511D0886C9FC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003" v="1233" actId="1076"/>
          <ac:spMkLst>
            <pc:docMk/>
            <pc:sldMk cId="559289577" sldId="263"/>
            <ac:spMk id="8" creationId="{E163FF9D-39E0-411A-8720-444F9A4D029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034" v="1234" actId="1076"/>
          <ac:spMkLst>
            <pc:docMk/>
            <pc:sldMk cId="559289577" sldId="263"/>
            <ac:spMk id="9" creationId="{C5C2C813-A233-42BF-B6C9-993C95E65679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19:52:22.939" v="696"/>
          <ac:spMkLst>
            <pc:docMk/>
            <pc:sldMk cId="559289577" sldId="263"/>
            <ac:spMk id="10" creationId="{7E2D9256-8EE3-4305-900C-2FA5B0F042F1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19:55:04.550" v="791"/>
          <ac:spMkLst>
            <pc:docMk/>
            <pc:sldMk cId="559289577" sldId="263"/>
            <ac:spMk id="11" creationId="{A2BE303C-67EA-4507-A0B1-4E0DEA9B8C2E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10:11.066" v="1235" actId="1076"/>
          <ac:spMkLst>
            <pc:docMk/>
            <pc:sldMk cId="559289577" sldId="263"/>
            <ac:spMk id="12" creationId="{3DF99062-D7F5-44B1-9EA9-F0F7CC41352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097" v="1236" actId="1076"/>
          <ac:spMkLst>
            <pc:docMk/>
            <pc:sldMk cId="559289577" sldId="263"/>
            <ac:spMk id="13" creationId="{41E88A7C-D68C-4770-AF65-FC78E02D73B7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144" v="1237" actId="1076"/>
          <ac:spMkLst>
            <pc:docMk/>
            <pc:sldMk cId="559289577" sldId="263"/>
            <ac:spMk id="14" creationId="{9E7F0FB1-EB36-4884-A9C6-8684B5C1B8EC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175" v="1238" actId="1076"/>
          <ac:spMkLst>
            <pc:docMk/>
            <pc:sldMk cId="559289577" sldId="263"/>
            <ac:spMk id="15" creationId="{F339D565-A45E-418A-9EDC-80A813A90AB2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206" v="1239" actId="1076"/>
          <ac:spMkLst>
            <pc:docMk/>
            <pc:sldMk cId="559289577" sldId="263"/>
            <ac:spMk id="16" creationId="{F5D70D73-DABF-4FE7-86BA-387436386CE1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19:52:26.783" v="697"/>
          <ac:spMkLst>
            <pc:docMk/>
            <pc:sldMk cId="559289577" sldId="263"/>
            <ac:spMk id="17" creationId="{D8F8F0F9-0E02-4A03-8E43-D564D5721994}"/>
          </ac:spMkLst>
        </pc:spChg>
        <pc:spChg chg="add mod ord">
          <ac:chgData name="Ploenzke, Matthew" userId="S::ploenzke@g.harvard.edu::0f9668a0-cf95-408d-9f00-9372c728a50e" providerId="AD" clId="Web-{E4EA7939-E5E7-3BDF-5C3E-5CBE06C66845}" dt="2018-10-27T20:10:11.831" v="1256" actId="1076"/>
          <ac:spMkLst>
            <pc:docMk/>
            <pc:sldMk cId="559289577" sldId="263"/>
            <ac:spMk id="18" creationId="{5FBEEFBF-630E-4CC2-99C6-22B2AD28DD48}"/>
          </ac:spMkLst>
        </pc:spChg>
        <pc:spChg chg="add del mod ord">
          <ac:chgData name="Ploenzke, Matthew" userId="S::ploenzke@g.harvard.edu::0f9668a0-cf95-408d-9f00-9372c728a50e" providerId="AD" clId="Web-{E4EA7939-E5E7-3BDF-5C3E-5CBE06C66845}" dt="2018-10-27T20:10:11.909" v="1258" actId="1076"/>
          <ac:spMkLst>
            <pc:docMk/>
            <pc:sldMk cId="559289577" sldId="263"/>
            <ac:spMk id="19" creationId="{0381D787-CD98-46A2-A630-695F10AD047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03:04.200" v="1132" actId="20577"/>
          <ac:spMkLst>
            <pc:docMk/>
            <pc:sldMk cId="559289577" sldId="263"/>
            <ac:spMk id="20" creationId="{67653A94-2051-4912-88DC-EE0734954C6A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253" v="1240" actId="1076"/>
          <ac:spMkLst>
            <pc:docMk/>
            <pc:sldMk cId="559289577" sldId="263"/>
            <ac:spMk id="21" creationId="{DD854B4D-C928-4AEA-B817-F8227F200BAD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284" v="1241" actId="1076"/>
          <ac:spMkLst>
            <pc:docMk/>
            <pc:sldMk cId="559289577" sldId="263"/>
            <ac:spMk id="22" creationId="{D4A195A8-5857-4BA6-91D9-4A7113ECE4B6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316" v="1242" actId="1076"/>
          <ac:spMkLst>
            <pc:docMk/>
            <pc:sldMk cId="559289577" sldId="263"/>
            <ac:spMk id="23" creationId="{9E908893-AB09-4BD8-BCA4-A45AF1091751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362" v="1243" actId="1076"/>
          <ac:spMkLst>
            <pc:docMk/>
            <pc:sldMk cId="559289577" sldId="263"/>
            <ac:spMk id="24" creationId="{A61C2398-3656-4F95-9C6B-A06C3F6C76CF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394" v="1244" actId="1076"/>
          <ac:spMkLst>
            <pc:docMk/>
            <pc:sldMk cId="559289577" sldId="263"/>
            <ac:spMk id="25" creationId="{6A64C4C3-50EE-41D5-8C97-E13913519193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57.566" v="1300" actId="20577"/>
          <ac:spMkLst>
            <pc:docMk/>
            <pc:sldMk cId="559289577" sldId="263"/>
            <ac:spMk id="27" creationId="{3EF8D2E1-2A0D-4EF4-870E-418C60B63E6B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503" v="1247" actId="1076"/>
          <ac:spMkLst>
            <pc:docMk/>
            <pc:sldMk cId="559289577" sldId="263"/>
            <ac:spMk id="28" creationId="{7870018F-E30F-4235-9EE1-6B3FD47C6BB4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10:11.534" v="1248" actId="1076"/>
          <ac:spMkLst>
            <pc:docMk/>
            <pc:sldMk cId="559289577" sldId="263"/>
            <ac:spMk id="29" creationId="{F9601F5D-7278-4288-89DD-1F9DF5015197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566" v="1249" actId="1076"/>
          <ac:spMkLst>
            <pc:docMk/>
            <pc:sldMk cId="559289577" sldId="263"/>
            <ac:spMk id="30" creationId="{9F966E98-9068-4A98-90D4-B9AE3195A1D5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612" v="1250" actId="1076"/>
          <ac:spMkLst>
            <pc:docMk/>
            <pc:sldMk cId="559289577" sldId="263"/>
            <ac:spMk id="31" creationId="{A68A6892-69C3-4F92-A7DE-30F19D5DE5DD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644" v="1251" actId="1076"/>
          <ac:spMkLst>
            <pc:docMk/>
            <pc:sldMk cId="559289577" sldId="263"/>
            <ac:spMk id="32" creationId="{695E996D-2DFD-4973-BB23-4D3AE2FBDE32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675" v="1252" actId="1076"/>
          <ac:spMkLst>
            <pc:docMk/>
            <pc:sldMk cId="559289577" sldId="263"/>
            <ac:spMk id="33" creationId="{5918F15D-4210-4FFE-9DE5-86327A505DEA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722" v="1253" actId="1076"/>
          <ac:spMkLst>
            <pc:docMk/>
            <pc:sldMk cId="559289577" sldId="263"/>
            <ac:spMk id="34" creationId="{9316219D-E4F1-4D1A-8BC5-82822F61C409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19:57:06.957" v="834"/>
          <ac:spMkLst>
            <pc:docMk/>
            <pc:sldMk cId="559289577" sldId="263"/>
            <ac:spMk id="36" creationId="{94708700-24EF-4646-828D-F799E67B138D}"/>
          </ac:spMkLst>
        </pc:spChg>
        <pc:spChg chg="add del">
          <ac:chgData name="Ploenzke, Matthew" userId="S::ploenzke@g.harvard.edu::0f9668a0-cf95-408d-9f00-9372c728a50e" providerId="AD" clId="Web-{E4EA7939-E5E7-3BDF-5C3E-5CBE06C66845}" dt="2018-10-27T19:51:48.486" v="671"/>
          <ac:spMkLst>
            <pc:docMk/>
            <pc:sldMk cId="559289577" sldId="263"/>
            <ac:spMk id="37" creationId="{DB6FBF79-60A7-4ECE-94FC-ED0C2536439C}"/>
          </ac:spMkLst>
        </pc:spChg>
        <pc:spChg chg="add del">
          <ac:chgData name="Ploenzke, Matthew" userId="S::ploenzke@g.harvard.edu::0f9668a0-cf95-408d-9f00-9372c728a50e" providerId="AD" clId="Web-{E4EA7939-E5E7-3BDF-5C3E-5CBE06C66845}" dt="2018-10-27T19:51:50.267" v="672"/>
          <ac:spMkLst>
            <pc:docMk/>
            <pc:sldMk cId="559289577" sldId="263"/>
            <ac:spMk id="38" creationId="{9F0FA9B0-374A-44FB-A9D2-67BD61DB3103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784" v="1255" actId="1076"/>
          <ac:spMkLst>
            <pc:docMk/>
            <pc:sldMk cId="559289577" sldId="263"/>
            <ac:spMk id="39" creationId="{5797E98D-98AA-4270-97D1-09DE7B87F9E4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862" v="1257" actId="1076"/>
          <ac:spMkLst>
            <pc:docMk/>
            <pc:sldMk cId="559289577" sldId="263"/>
            <ac:spMk id="40" creationId="{886AD727-0F48-4394-9E42-9501C6284F6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1.941" v="1259" actId="1076"/>
          <ac:spMkLst>
            <pc:docMk/>
            <pc:sldMk cId="559289577" sldId="263"/>
            <ac:spMk id="41" creationId="{384BF12C-03A6-4749-BB6E-8B4FD7E3BF0E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2:36.950" v="1121"/>
          <ac:spMkLst>
            <pc:docMk/>
            <pc:sldMk cId="559289577" sldId="263"/>
            <ac:spMk id="42" creationId="{C39B5BCA-8AF3-4257-8EA4-2D09F94AF5EE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46.162" v="1064"/>
          <ac:spMkLst>
            <pc:docMk/>
            <pc:sldMk cId="559289577" sldId="263"/>
            <ac:spMk id="43" creationId="{4C114AC1-1F47-4113-9D17-452BBD5A264B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45.490" v="1063"/>
          <ac:spMkLst>
            <pc:docMk/>
            <pc:sldMk cId="559289577" sldId="263"/>
            <ac:spMk id="44" creationId="{F69E0D54-E40F-45EE-B6AA-E1D32D32E200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6:11.600" v="1372" actId="1076"/>
          <ac:spMkLst>
            <pc:docMk/>
            <pc:sldMk cId="559289577" sldId="263"/>
            <ac:spMk id="45" creationId="{AEF72C0D-33F2-4C6D-A258-5ABAC2745ED1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6:11.553" v="1370" actId="1076"/>
          <ac:spMkLst>
            <pc:docMk/>
            <pc:sldMk cId="559289577" sldId="263"/>
            <ac:spMk id="46" creationId="{F8B189D2-2BC8-4B41-B005-5029807BFC5B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19:59:36.958" v="959"/>
          <ac:spMkLst>
            <pc:docMk/>
            <pc:sldMk cId="559289577" sldId="263"/>
            <ac:spMk id="47" creationId="{69BF6784-1E81-4E0C-9B09-D19EF08424CF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1.474" v="1011"/>
          <ac:spMkLst>
            <pc:docMk/>
            <pc:sldMk cId="559289577" sldId="263"/>
            <ac:spMk id="71" creationId="{C6B84268-B392-4646-930E-8948CC855BC0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1.474" v="1010"/>
          <ac:spMkLst>
            <pc:docMk/>
            <pc:sldMk cId="559289577" sldId="263"/>
            <ac:spMk id="72" creationId="{7E589154-7CA1-46C5-9759-7FBF857A6426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1.474" v="1009"/>
          <ac:spMkLst>
            <pc:docMk/>
            <pc:sldMk cId="559289577" sldId="263"/>
            <ac:spMk id="73" creationId="{35442726-2521-4E5E-9B9F-752ECD32BACF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1.474" v="1008"/>
          <ac:spMkLst>
            <pc:docMk/>
            <pc:sldMk cId="559289577" sldId="263"/>
            <ac:spMk id="74" creationId="{935FD231-61C5-41FB-9943-B7C898FE7F22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43.006" v="1061"/>
          <ac:spMkLst>
            <pc:docMk/>
            <pc:sldMk cId="559289577" sldId="263"/>
            <ac:spMk id="75" creationId="{2BCBB60E-F406-47CC-BA53-B7A8BE95EE7A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37.365" v="1043"/>
          <ac:spMkLst>
            <pc:docMk/>
            <pc:sldMk cId="559289577" sldId="263"/>
            <ac:spMk id="76" creationId="{697C8218-DCEB-45EC-A110-4DBB79E5FE7A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1.474" v="1007"/>
          <ac:spMkLst>
            <pc:docMk/>
            <pc:sldMk cId="559289577" sldId="263"/>
            <ac:spMk id="77" creationId="{1D55DCC6-EB53-4C59-A955-FFD691A31D25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1.474" v="1006"/>
          <ac:spMkLst>
            <pc:docMk/>
            <pc:sldMk cId="559289577" sldId="263"/>
            <ac:spMk id="78" creationId="{8D082C14-C32D-47DB-B937-C9B0820B6BC9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1.459" v="989"/>
          <ac:spMkLst>
            <pc:docMk/>
            <pc:sldMk cId="559289577" sldId="263"/>
            <ac:spMk id="102" creationId="{14E25DD1-C5B2-4298-8B7F-D4B891738A00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1.459" v="988"/>
          <ac:spMkLst>
            <pc:docMk/>
            <pc:sldMk cId="559289577" sldId="263"/>
            <ac:spMk id="103" creationId="{50A4BC01-ECD6-4389-BD4F-6E58CA38F4DC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1.459" v="987"/>
          <ac:spMkLst>
            <pc:docMk/>
            <pc:sldMk cId="559289577" sldId="263"/>
            <ac:spMk id="104" creationId="{C354C405-59C1-4C06-9FE0-FB3A21880FCE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1.459" v="986"/>
          <ac:spMkLst>
            <pc:docMk/>
            <pc:sldMk cId="559289577" sldId="263"/>
            <ac:spMk id="105" creationId="{C5C19E21-E547-48F4-A985-CFC8357ECDAB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42.990" v="1053"/>
          <ac:spMkLst>
            <pc:docMk/>
            <pc:sldMk cId="559289577" sldId="263"/>
            <ac:spMk id="106" creationId="{BBD7B8C9-9B83-43C2-BDF5-BCDC138D0013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17:32.757" v="1396"/>
          <ac:spMkLst>
            <pc:docMk/>
            <pc:sldMk cId="559289577" sldId="263"/>
            <ac:spMk id="107" creationId="{4992C98F-2293-43F6-97AF-CD76B361D3E8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11:28.347" v="1312"/>
          <ac:spMkLst>
            <pc:docMk/>
            <pc:sldMk cId="559289577" sldId="263"/>
            <ac:spMk id="108" creationId="{7BBD194F-3489-49A5-A5AD-76B41E39B9DC}"/>
          </ac:spMkLst>
        </pc:spChg>
        <pc:spChg chg="add del mod ord">
          <ac:chgData name="Ploenzke, Matthew" userId="S::ploenzke@g.harvard.edu::0f9668a0-cf95-408d-9f00-9372c728a50e" providerId="AD" clId="Web-{E4EA7939-E5E7-3BDF-5C3E-5CBE06C66845}" dt="2018-10-27T20:19:00.289" v="1429" actId="20577"/>
          <ac:spMkLst>
            <pc:docMk/>
            <pc:sldMk cId="559289577" sldId="263"/>
            <ac:spMk id="109" creationId="{4C720842-66E5-4825-97A1-9EB81DD25134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7:06.444" v="1383" actId="1076"/>
          <ac:spMkLst>
            <pc:docMk/>
            <pc:sldMk cId="559289577" sldId="263"/>
            <ac:spMk id="110" creationId="{647F501D-D594-4008-B46E-EFD3E7FA439F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5:12.912" v="1364" actId="1076"/>
          <ac:spMkLst>
            <pc:docMk/>
            <pc:sldMk cId="559289577" sldId="263"/>
            <ac:spMk id="111" creationId="{4786F0E3-AC57-4FCB-A6E5-C249B4FBADD5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22:33.634" v="1508" actId="1076"/>
          <ac:spMkLst>
            <pc:docMk/>
            <pc:sldMk cId="559289577" sldId="263"/>
            <ac:spMk id="112" creationId="{E1093A9C-4B04-4EA3-844D-6F8F352E4A2A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1.459" v="985"/>
          <ac:spMkLst>
            <pc:docMk/>
            <pc:sldMk cId="559289577" sldId="263"/>
            <ac:spMk id="113" creationId="{A6CD3BD3-FE8C-41FF-8E09-8C94E7F25CDF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42.990" v="1052"/>
          <ac:spMkLst>
            <pc:docMk/>
            <pc:sldMk cId="559289577" sldId="263"/>
            <ac:spMk id="114" creationId="{E10A6FCB-5A71-48AD-A847-6EC0ECDF51A5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7:39.694" v="1397" actId="1076"/>
          <ac:spMkLst>
            <pc:docMk/>
            <pc:sldMk cId="559289577" sldId="263"/>
            <ac:spMk id="139" creationId="{6F102403-A37B-461C-9074-FCC302808D67}"/>
          </ac:spMkLst>
        </pc:spChg>
        <pc:spChg chg="add del mod ord">
          <ac:chgData name="Ploenzke, Matthew" userId="S::ploenzke@g.harvard.edu::0f9668a0-cf95-408d-9f00-9372c728a50e" providerId="AD" clId="Web-{E4EA7939-E5E7-3BDF-5C3E-5CBE06C66845}" dt="2018-10-27T20:21:36.712" v="1500"/>
          <ac:spMkLst>
            <pc:docMk/>
            <pc:sldMk cId="559289577" sldId="263"/>
            <ac:spMk id="150" creationId="{7CA3367B-0E9D-4F59-8034-32755173DECB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6.287" v="1036"/>
          <ac:spMkLst>
            <pc:docMk/>
            <pc:sldMk cId="559289577" sldId="263"/>
            <ac:spMk id="151" creationId="{0B5C6517-3ECD-4ABF-93D1-142970412C16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6.287" v="1035"/>
          <ac:spMkLst>
            <pc:docMk/>
            <pc:sldMk cId="559289577" sldId="263"/>
            <ac:spMk id="152" creationId="{27ABB612-32C3-4EE7-84EF-3C7A0AC07778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00:26.287" v="1034"/>
          <ac:spMkLst>
            <pc:docMk/>
            <pc:sldMk cId="559289577" sldId="263"/>
            <ac:spMk id="153" creationId="{4623A7D8-8EEC-4E83-9EDC-8283B8660C86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6:48.366" v="1380" actId="1076"/>
          <ac:spMkLst>
            <pc:docMk/>
            <pc:sldMk cId="559289577" sldId="263"/>
            <ac:spMk id="154" creationId="{484A8603-C4F2-4125-BA67-9F352B5FD386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2.597" v="1278" actId="1076"/>
          <ac:spMkLst>
            <pc:docMk/>
            <pc:sldMk cId="559289577" sldId="263"/>
            <ac:spMk id="155" creationId="{604D2D5A-E3C6-4300-8637-56730681588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1:12.988" v="1308" actId="20577"/>
          <ac:spMkLst>
            <pc:docMk/>
            <pc:sldMk cId="559289577" sldId="263"/>
            <ac:spMk id="156" creationId="{F0AE453C-AA3A-44E3-B361-1880B018E9C3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12.659" v="1280" actId="1076"/>
          <ac:spMkLst>
            <pc:docMk/>
            <pc:sldMk cId="559289577" sldId="263"/>
            <ac:spMk id="157" creationId="{0C6D9E62-A32C-4D6E-93C7-E353E6C12E94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1:06.613" v="1305" actId="20577"/>
          <ac:spMkLst>
            <pc:docMk/>
            <pc:sldMk cId="559289577" sldId="263"/>
            <ac:spMk id="158" creationId="{B9693AF3-4942-420D-9CDB-768A995BBC9F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48.410" v="1295" actId="20577"/>
          <ac:spMkLst>
            <pc:docMk/>
            <pc:sldMk cId="559289577" sldId="263"/>
            <ac:spMk id="159" creationId="{40AFD186-0947-436A-9421-89B1A8DC0B0D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0:29.300" v="1288" actId="1076"/>
          <ac:spMkLst>
            <pc:docMk/>
            <pc:sldMk cId="559289577" sldId="263"/>
            <ac:spMk id="160" creationId="{C2566294-0681-4896-8F8A-DF28281DD675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3:09.661" v="1343" actId="14100"/>
          <ac:spMkLst>
            <pc:docMk/>
            <pc:sldMk cId="559289577" sldId="263"/>
            <ac:spMk id="161" creationId="{17538BD0-A6E7-44AD-A8D7-700B711ED5C1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6:04.319" v="1369" actId="688"/>
          <ac:spMkLst>
            <pc:docMk/>
            <pc:sldMk cId="559289577" sldId="263"/>
            <ac:spMk id="162" creationId="{C742DB05-D751-4613-8C47-8439836BCB76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3:54.661" v="1351" actId="14100"/>
          <ac:spMkLst>
            <pc:docMk/>
            <pc:sldMk cId="559289577" sldId="263"/>
            <ac:spMk id="163" creationId="{31A3CA2F-B841-47E0-83A0-E1F01BC96E65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4:45.380" v="1359" actId="1076"/>
          <ac:spMkLst>
            <pc:docMk/>
            <pc:sldMk cId="559289577" sldId="263"/>
            <ac:spMk id="164" creationId="{F4DCFA09-7861-4189-9272-074EA3957D46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4:49.974" v="1361" actId="20577"/>
          <ac:spMkLst>
            <pc:docMk/>
            <pc:sldMk cId="559289577" sldId="263"/>
            <ac:spMk id="165" creationId="{43F9A708-BBFE-49B5-8886-F01ECA075E7F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6:30.381" v="1377" actId="1076"/>
          <ac:spMkLst>
            <pc:docMk/>
            <pc:sldMk cId="559289577" sldId="263"/>
            <ac:spMk id="166" creationId="{277D92EF-16E3-48F5-9ED8-DE8EAC8CDF17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7:21.116" v="1392" actId="1076"/>
          <ac:spMkLst>
            <pc:docMk/>
            <pc:sldMk cId="559289577" sldId="263"/>
            <ac:spMk id="167" creationId="{1BE1CF56-CA21-43D6-9154-E60F699B496A}"/>
          </ac:spMkLst>
        </pc:spChg>
        <pc:spChg chg="add del">
          <ac:chgData name="Ploenzke, Matthew" userId="S::ploenzke@g.harvard.edu::0f9668a0-cf95-408d-9f00-9372c728a50e" providerId="AD" clId="Web-{E4EA7939-E5E7-3BDF-5C3E-5CBE06C66845}" dt="2018-10-27T20:18:06.445" v="1406"/>
          <ac:spMkLst>
            <pc:docMk/>
            <pc:sldMk cId="559289577" sldId="263"/>
            <ac:spMk id="168" creationId="{FCB8B6AC-9F68-426D-88E7-DAC072A72EAD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8:25.804" v="1410" actId="1076"/>
          <ac:spMkLst>
            <pc:docMk/>
            <pc:sldMk cId="559289577" sldId="263"/>
            <ac:spMk id="169" creationId="{2F6B3B9F-95C2-4CDF-9950-86387D80BD0F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19:57.836" v="1478" actId="1076"/>
          <ac:spMkLst>
            <pc:docMk/>
            <pc:sldMk cId="559289577" sldId="263"/>
            <ac:spMk id="170" creationId="{6A7EF2AF-3595-417D-8803-7F2092A0BB7D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0:24:58.479" v="1518"/>
          <ac:spMkLst>
            <pc:docMk/>
            <pc:sldMk cId="559289577" sldId="263"/>
            <ac:spMk id="178" creationId="{33C153F9-5621-4390-94D8-E804EC88FBBA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26:26.183" v="1531" actId="1076"/>
          <ac:spMkLst>
            <pc:docMk/>
            <pc:sldMk cId="559289577" sldId="263"/>
            <ac:spMk id="179" creationId="{2499B5D2-623B-46A2-88E9-6AEBA035BB04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26:32.277" v="1533" actId="1076"/>
          <ac:spMkLst>
            <pc:docMk/>
            <pc:sldMk cId="559289577" sldId="263"/>
            <ac:spMk id="180" creationId="{F20FD7BF-0266-473D-90AA-3A792DFFF318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27:11.012" v="1558" actId="1076"/>
          <ac:spMkLst>
            <pc:docMk/>
            <pc:sldMk cId="559289577" sldId="263"/>
            <ac:spMk id="181" creationId="{23B3FA41-E0DA-4EE2-8352-47D0F2B2C48D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0:27:24.121" v="1565" actId="20577"/>
          <ac:spMkLst>
            <pc:docMk/>
            <pc:sldMk cId="559289577" sldId="263"/>
            <ac:spMk id="182" creationId="{DC912CEC-AC91-4D09-9C66-2AA42148C134}"/>
          </ac:spMkLst>
        </pc:spChg>
        <pc:cxnChg chg="add mod">
          <ac:chgData name="Ploenzke, Matthew" userId="S::ploenzke@g.harvard.edu::0f9668a0-cf95-408d-9f00-9372c728a50e" providerId="AD" clId="Web-{E4EA7939-E5E7-3BDF-5C3E-5CBE06C66845}" dt="2018-10-27T20:10:11.425" v="1245" actId="1076"/>
          <ac:cxnSpMkLst>
            <pc:docMk/>
            <pc:sldMk cId="559289577" sldId="263"/>
            <ac:cxnSpMk id="26" creationId="{E29AB1E7-3247-4E11-9332-E5EC017051D2}"/>
          </ac:cxnSpMkLst>
        </pc:cxnChg>
        <pc:cxnChg chg="add mod">
          <ac:chgData name="Ploenzke, Matthew" userId="S::ploenzke@g.harvard.edu::0f9668a0-cf95-408d-9f00-9372c728a50e" providerId="AD" clId="Web-{E4EA7939-E5E7-3BDF-5C3E-5CBE06C66845}" dt="2018-10-27T20:10:11.753" v="1254" actId="1076"/>
          <ac:cxnSpMkLst>
            <pc:docMk/>
            <pc:sldMk cId="559289577" sldId="263"/>
            <ac:cxnSpMk id="35" creationId="{2FD40E40-F9C9-46A2-8239-26557503E0F5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3.006" v="1062"/>
          <ac:cxnSpMkLst>
            <pc:docMk/>
            <pc:sldMk cId="559289577" sldId="263"/>
            <ac:cxnSpMk id="48" creationId="{3C471000-E1EA-497E-902C-CF5DB70EEDDB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506" v="1033"/>
          <ac:cxnSpMkLst>
            <pc:docMk/>
            <pc:sldMk cId="559289577" sldId="263"/>
            <ac:cxnSpMk id="49" creationId="{1ECEEE42-B1DF-4262-9099-1B6A71FFDB7F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32"/>
          <ac:cxnSpMkLst>
            <pc:docMk/>
            <pc:sldMk cId="559289577" sldId="263"/>
            <ac:cxnSpMk id="50" creationId="{0461FD65-C568-40AE-9C70-AE7D2EA707B5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31"/>
          <ac:cxnSpMkLst>
            <pc:docMk/>
            <pc:sldMk cId="559289577" sldId="263"/>
            <ac:cxnSpMk id="51" creationId="{A4D0EEC3-CA4D-415A-A2E1-FB31F9F9BD44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30"/>
          <ac:cxnSpMkLst>
            <pc:docMk/>
            <pc:sldMk cId="559289577" sldId="263"/>
            <ac:cxnSpMk id="52" creationId="{7068D3EC-399C-4A63-8CA6-587884B9DEB5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29"/>
          <ac:cxnSpMkLst>
            <pc:docMk/>
            <pc:sldMk cId="559289577" sldId="263"/>
            <ac:cxnSpMk id="53" creationId="{93AF96B4-44E2-44E8-8A96-4EF22BF155B8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28"/>
          <ac:cxnSpMkLst>
            <pc:docMk/>
            <pc:sldMk cId="559289577" sldId="263"/>
            <ac:cxnSpMk id="54" creationId="{BC2E5D5B-27A9-4C7E-81F3-C7E573880191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27"/>
          <ac:cxnSpMkLst>
            <pc:docMk/>
            <pc:sldMk cId="559289577" sldId="263"/>
            <ac:cxnSpMk id="55" creationId="{442CD3A2-F1E8-4B3D-8AAB-C6F26E1E449B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26"/>
          <ac:cxnSpMkLst>
            <pc:docMk/>
            <pc:sldMk cId="559289577" sldId="263"/>
            <ac:cxnSpMk id="56" creationId="{337E3DD0-BDB6-4F95-9F39-582EFF9E22C4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25"/>
          <ac:cxnSpMkLst>
            <pc:docMk/>
            <pc:sldMk cId="559289577" sldId="263"/>
            <ac:cxnSpMk id="57" creationId="{DBA139EF-624F-4775-9077-720484DAE82A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24"/>
          <ac:cxnSpMkLst>
            <pc:docMk/>
            <pc:sldMk cId="559289577" sldId="263"/>
            <ac:cxnSpMk id="58" creationId="{002CB70C-96CD-4E03-AFFA-B15BDDF48B9E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23"/>
          <ac:cxnSpMkLst>
            <pc:docMk/>
            <pc:sldMk cId="559289577" sldId="263"/>
            <ac:cxnSpMk id="59" creationId="{1A3FD097-463E-48E7-8011-DC3792578C91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22"/>
          <ac:cxnSpMkLst>
            <pc:docMk/>
            <pc:sldMk cId="559289577" sldId="263"/>
            <ac:cxnSpMk id="60" creationId="{9D39A266-C80F-4A59-A38C-4E7D6EDCC3A7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21"/>
          <ac:cxnSpMkLst>
            <pc:docMk/>
            <pc:sldMk cId="559289577" sldId="263"/>
            <ac:cxnSpMk id="61" creationId="{F313A09D-F7F3-42D1-9D65-A151828318F1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20"/>
          <ac:cxnSpMkLst>
            <pc:docMk/>
            <pc:sldMk cId="559289577" sldId="263"/>
            <ac:cxnSpMk id="62" creationId="{C64826D5-40A0-4771-B2DC-EBA09991595B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19"/>
          <ac:cxnSpMkLst>
            <pc:docMk/>
            <pc:sldMk cId="559289577" sldId="263"/>
            <ac:cxnSpMk id="63" creationId="{00C67DF8-1C9D-461A-A2B2-4D6881371718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18"/>
          <ac:cxnSpMkLst>
            <pc:docMk/>
            <pc:sldMk cId="559289577" sldId="263"/>
            <ac:cxnSpMk id="64" creationId="{F3D86FCC-B248-4936-B151-337D75892A8F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17"/>
          <ac:cxnSpMkLst>
            <pc:docMk/>
            <pc:sldMk cId="559289577" sldId="263"/>
            <ac:cxnSpMk id="65" creationId="{041F5024-7D8F-4880-84BD-E2E1FEF49E60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16"/>
          <ac:cxnSpMkLst>
            <pc:docMk/>
            <pc:sldMk cId="559289577" sldId="263"/>
            <ac:cxnSpMk id="66" creationId="{CF6C6B7A-1AA5-4072-B644-527B84EAE909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15"/>
          <ac:cxnSpMkLst>
            <pc:docMk/>
            <pc:sldMk cId="559289577" sldId="263"/>
            <ac:cxnSpMk id="67" creationId="{548A84C2-4443-4795-B602-95FD5ADA6724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14"/>
          <ac:cxnSpMkLst>
            <pc:docMk/>
            <pc:sldMk cId="559289577" sldId="263"/>
            <ac:cxnSpMk id="68" creationId="{5ED3F4D2-A47C-4372-B4FE-FD16ECB8A6D2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90" v="1013"/>
          <ac:cxnSpMkLst>
            <pc:docMk/>
            <pc:sldMk cId="559289577" sldId="263"/>
            <ac:cxnSpMk id="69" creationId="{D043C4C5-6A43-4A2B-B030-7B5C816073F8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1012"/>
          <ac:cxnSpMkLst>
            <pc:docMk/>
            <pc:sldMk cId="559289577" sldId="263"/>
            <ac:cxnSpMk id="70" creationId="{D39DCB52-8D52-4599-9017-6FE93A14C04D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60"/>
          <ac:cxnSpMkLst>
            <pc:docMk/>
            <pc:sldMk cId="559289577" sldId="263"/>
            <ac:cxnSpMk id="79" creationId="{811255C4-E5FD-487A-816E-8F3F498C5A73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1005"/>
          <ac:cxnSpMkLst>
            <pc:docMk/>
            <pc:sldMk cId="559289577" sldId="263"/>
            <ac:cxnSpMk id="80" creationId="{CA3EF1AB-4AC0-4FEA-B345-A88A9051B696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1004"/>
          <ac:cxnSpMkLst>
            <pc:docMk/>
            <pc:sldMk cId="559289577" sldId="263"/>
            <ac:cxnSpMk id="81" creationId="{771DD911-8B5A-4F6F-A012-284756AA60A4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1003"/>
          <ac:cxnSpMkLst>
            <pc:docMk/>
            <pc:sldMk cId="559289577" sldId="263"/>
            <ac:cxnSpMk id="82" creationId="{2014C02C-013D-4750-B4CB-C0FE079F272F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1002"/>
          <ac:cxnSpMkLst>
            <pc:docMk/>
            <pc:sldMk cId="559289577" sldId="263"/>
            <ac:cxnSpMk id="83" creationId="{DCF7E7DB-55CC-4765-81FB-26527DE820AC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59"/>
          <ac:cxnSpMkLst>
            <pc:docMk/>
            <pc:sldMk cId="559289577" sldId="263"/>
            <ac:cxnSpMk id="84" creationId="{F55F384A-CAB3-49FE-B67C-88210ECAB479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1001"/>
          <ac:cxnSpMkLst>
            <pc:docMk/>
            <pc:sldMk cId="559289577" sldId="263"/>
            <ac:cxnSpMk id="85" creationId="{E4496769-435F-446C-B112-E23B32B9AC45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1000"/>
          <ac:cxnSpMkLst>
            <pc:docMk/>
            <pc:sldMk cId="559289577" sldId="263"/>
            <ac:cxnSpMk id="86" creationId="{02B80637-97C0-4E3C-9F08-5E90671D4C10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999"/>
          <ac:cxnSpMkLst>
            <pc:docMk/>
            <pc:sldMk cId="559289577" sldId="263"/>
            <ac:cxnSpMk id="87" creationId="{D5837F89-B688-4576-874C-CB5B9EEC97BA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58"/>
          <ac:cxnSpMkLst>
            <pc:docMk/>
            <pc:sldMk cId="559289577" sldId="263"/>
            <ac:cxnSpMk id="88" creationId="{FD852424-F9E2-4504-8F59-40AB49D03966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998"/>
          <ac:cxnSpMkLst>
            <pc:docMk/>
            <pc:sldMk cId="559289577" sldId="263"/>
            <ac:cxnSpMk id="89" creationId="{15170C69-34E8-44BC-88D3-A08A0CD09083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997"/>
          <ac:cxnSpMkLst>
            <pc:docMk/>
            <pc:sldMk cId="559289577" sldId="263"/>
            <ac:cxnSpMk id="90" creationId="{06AA508C-69A0-4E12-834D-7D673ED335D5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996"/>
          <ac:cxnSpMkLst>
            <pc:docMk/>
            <pc:sldMk cId="559289577" sldId="263"/>
            <ac:cxnSpMk id="91" creationId="{C26D96E0-3D48-44D7-A93A-46D2229E4BFA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57"/>
          <ac:cxnSpMkLst>
            <pc:docMk/>
            <pc:sldMk cId="559289577" sldId="263"/>
            <ac:cxnSpMk id="92" creationId="{1FEAF839-B5CC-45DF-A85E-1F7395C676BA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74" v="995"/>
          <ac:cxnSpMkLst>
            <pc:docMk/>
            <pc:sldMk cId="559289577" sldId="263"/>
            <ac:cxnSpMk id="93" creationId="{0FE035B2-D19E-4F47-A9D3-F1D9284B9756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94"/>
          <ac:cxnSpMkLst>
            <pc:docMk/>
            <pc:sldMk cId="559289577" sldId="263"/>
            <ac:cxnSpMk id="94" creationId="{BFD11734-5D4C-4EAC-8F92-94BD7310D01E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93"/>
          <ac:cxnSpMkLst>
            <pc:docMk/>
            <pc:sldMk cId="559289577" sldId="263"/>
            <ac:cxnSpMk id="95" creationId="{5F76595A-F659-45BA-8D48-52EF0D57BD3E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56"/>
          <ac:cxnSpMkLst>
            <pc:docMk/>
            <pc:sldMk cId="559289577" sldId="263"/>
            <ac:cxnSpMk id="96" creationId="{B08B5AA4-2748-43A9-AA92-0BDEB1158CD2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92"/>
          <ac:cxnSpMkLst>
            <pc:docMk/>
            <pc:sldMk cId="559289577" sldId="263"/>
            <ac:cxnSpMk id="97" creationId="{72050773-D35A-4871-A231-0EC0FF7D018F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91"/>
          <ac:cxnSpMkLst>
            <pc:docMk/>
            <pc:sldMk cId="559289577" sldId="263"/>
            <ac:cxnSpMk id="98" creationId="{F582FDBD-915E-45DE-A3C7-0C6704B32AC2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55"/>
          <ac:cxnSpMkLst>
            <pc:docMk/>
            <pc:sldMk cId="559289577" sldId="263"/>
            <ac:cxnSpMk id="99" creationId="{DD1C7E15-33A5-46FE-8D8E-B1D9201F72E1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54"/>
          <ac:cxnSpMkLst>
            <pc:docMk/>
            <pc:sldMk cId="559289577" sldId="263"/>
            <ac:cxnSpMk id="100" creationId="{3AB27FB5-5A22-49B6-8DF1-DB50036349AC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90"/>
          <ac:cxnSpMkLst>
            <pc:docMk/>
            <pc:sldMk cId="559289577" sldId="263"/>
            <ac:cxnSpMk id="101" creationId="{A580032A-B350-4C5E-94D9-2434A55BCEDB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51"/>
          <ac:cxnSpMkLst>
            <pc:docMk/>
            <pc:sldMk cId="559289577" sldId="263"/>
            <ac:cxnSpMk id="115" creationId="{7E89A7E9-F9C0-4B1C-A3F3-9E0C4B70276F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50"/>
          <ac:cxnSpMkLst>
            <pc:docMk/>
            <pc:sldMk cId="559289577" sldId="263"/>
            <ac:cxnSpMk id="116" creationId="{150A8A6F-9C44-4595-B0D6-A29521FEF6B9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49"/>
          <ac:cxnSpMkLst>
            <pc:docMk/>
            <pc:sldMk cId="559289577" sldId="263"/>
            <ac:cxnSpMk id="117" creationId="{76719D3D-06E8-40AB-914E-4391FADF8BE5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48"/>
          <ac:cxnSpMkLst>
            <pc:docMk/>
            <pc:sldMk cId="559289577" sldId="263"/>
            <ac:cxnSpMk id="118" creationId="{52A9CC31-B74C-44DB-A435-9F171BC755D3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47"/>
          <ac:cxnSpMkLst>
            <pc:docMk/>
            <pc:sldMk cId="559289577" sldId="263"/>
            <ac:cxnSpMk id="119" creationId="{76B0DC1C-32E8-4CAE-9A71-DBDC07EACA5D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84"/>
          <ac:cxnSpMkLst>
            <pc:docMk/>
            <pc:sldMk cId="559289577" sldId="263"/>
            <ac:cxnSpMk id="120" creationId="{1A025016-F97D-435B-B322-7B0219BA7072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83"/>
          <ac:cxnSpMkLst>
            <pc:docMk/>
            <pc:sldMk cId="559289577" sldId="263"/>
            <ac:cxnSpMk id="121" creationId="{DDA8ABA1-5DAB-4F2C-861E-9C0544A6719F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82"/>
          <ac:cxnSpMkLst>
            <pc:docMk/>
            <pc:sldMk cId="559289577" sldId="263"/>
            <ac:cxnSpMk id="122" creationId="{3D2A521A-DF8D-484E-BC45-4E39255C21F3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81"/>
          <ac:cxnSpMkLst>
            <pc:docMk/>
            <pc:sldMk cId="559289577" sldId="263"/>
            <ac:cxnSpMk id="123" creationId="{AD747646-FE6B-49A7-9553-66489C03AB64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46"/>
          <ac:cxnSpMkLst>
            <pc:docMk/>
            <pc:sldMk cId="559289577" sldId="263"/>
            <ac:cxnSpMk id="124" creationId="{148081FD-ADED-48D9-8629-6FA9C7E72821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45"/>
          <ac:cxnSpMkLst>
            <pc:docMk/>
            <pc:sldMk cId="559289577" sldId="263"/>
            <ac:cxnSpMk id="125" creationId="{99944579-C27A-4ECF-903F-FDC02702FFC0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42.990" v="1044"/>
          <ac:cxnSpMkLst>
            <pc:docMk/>
            <pc:sldMk cId="559289577" sldId="263"/>
            <ac:cxnSpMk id="126" creationId="{E90767B4-BB8A-4A02-AB40-94B88926515E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80"/>
          <ac:cxnSpMkLst>
            <pc:docMk/>
            <pc:sldMk cId="559289577" sldId="263"/>
            <ac:cxnSpMk id="127" creationId="{77643481-1FAF-4387-BDAF-7B305A3248F9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79"/>
          <ac:cxnSpMkLst>
            <pc:docMk/>
            <pc:sldMk cId="559289577" sldId="263"/>
            <ac:cxnSpMk id="128" creationId="{AE6A3109-1C75-4D74-A140-20F1C4784405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78"/>
          <ac:cxnSpMkLst>
            <pc:docMk/>
            <pc:sldMk cId="559289577" sldId="263"/>
            <ac:cxnSpMk id="129" creationId="{4518E149-D65F-4AB8-B351-5C8DF2D08D17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59" v="977"/>
          <ac:cxnSpMkLst>
            <pc:docMk/>
            <pc:sldMk cId="559289577" sldId="263"/>
            <ac:cxnSpMk id="130" creationId="{859D4EF4-9E35-425B-82E3-FBA05C5EF383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43" v="976"/>
          <ac:cxnSpMkLst>
            <pc:docMk/>
            <pc:sldMk cId="559289577" sldId="263"/>
            <ac:cxnSpMk id="131" creationId="{77AE7C57-11DD-4954-A659-B795526DFED8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43" v="975"/>
          <ac:cxnSpMkLst>
            <pc:docMk/>
            <pc:sldMk cId="559289577" sldId="263"/>
            <ac:cxnSpMk id="132" creationId="{ECBD7B4E-35F3-4AB1-8F60-F93A7324D9CD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43" v="974"/>
          <ac:cxnSpMkLst>
            <pc:docMk/>
            <pc:sldMk cId="559289577" sldId="263"/>
            <ac:cxnSpMk id="133" creationId="{547AAC59-2420-45AD-A52F-0BE021FEF277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43" v="973"/>
          <ac:cxnSpMkLst>
            <pc:docMk/>
            <pc:sldMk cId="559289577" sldId="263"/>
            <ac:cxnSpMk id="134" creationId="{CC2B570B-6A35-4CAF-9564-04A2EF1E14DA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43" v="972"/>
          <ac:cxnSpMkLst>
            <pc:docMk/>
            <pc:sldMk cId="559289577" sldId="263"/>
            <ac:cxnSpMk id="135" creationId="{5BECF4A1-F71E-43CB-89B7-6C4B520FEBAC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43" v="971"/>
          <ac:cxnSpMkLst>
            <pc:docMk/>
            <pc:sldMk cId="559289577" sldId="263"/>
            <ac:cxnSpMk id="136" creationId="{F2217FE0-9907-4247-A1B9-12E0A8E7B475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43" v="970"/>
          <ac:cxnSpMkLst>
            <pc:docMk/>
            <pc:sldMk cId="559289577" sldId="263"/>
            <ac:cxnSpMk id="137" creationId="{D231175D-BC08-4F63-8DA6-8B7F01D0F660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00:21.443" v="969"/>
          <ac:cxnSpMkLst>
            <pc:docMk/>
            <pc:sldMk cId="559289577" sldId="263"/>
            <ac:cxnSpMk id="138" creationId="{49DF6730-5460-4A1D-9970-CC85275C2367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20:28.508" v="1487"/>
          <ac:cxnSpMkLst>
            <pc:docMk/>
            <pc:sldMk cId="559289577" sldId="263"/>
            <ac:cxnSpMk id="140" creationId="{CB8AC2B6-17E0-4904-AA83-34F8AEE23298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12:05.285" v="1323"/>
          <ac:cxnSpMkLst>
            <pc:docMk/>
            <pc:sldMk cId="559289577" sldId="263"/>
            <ac:cxnSpMk id="141" creationId="{4F7FA30F-95B7-4B67-858E-52352667AE10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20:28.508" v="1486"/>
          <ac:cxnSpMkLst>
            <pc:docMk/>
            <pc:sldMk cId="559289577" sldId="263"/>
            <ac:cxnSpMk id="142" creationId="{BDB50614-7958-410C-A252-A6888D131C1B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12:04.192" v="1322"/>
          <ac:cxnSpMkLst>
            <pc:docMk/>
            <pc:sldMk cId="559289577" sldId="263"/>
            <ac:cxnSpMk id="143" creationId="{3B168A39-281B-457D-85BE-5D47AE55D0C1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20:18.680" v="1483"/>
          <ac:cxnSpMkLst>
            <pc:docMk/>
            <pc:sldMk cId="559289577" sldId="263"/>
            <ac:cxnSpMk id="144" creationId="{7DA78A1C-E65A-4F2C-99DA-BDB39881C6E9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12:02.738" v="1321"/>
          <ac:cxnSpMkLst>
            <pc:docMk/>
            <pc:sldMk cId="559289577" sldId="263"/>
            <ac:cxnSpMk id="145" creationId="{EEF4E352-05F6-4660-9FDB-B15372D8FEF5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20:28.508" v="1485"/>
          <ac:cxnSpMkLst>
            <pc:docMk/>
            <pc:sldMk cId="559289577" sldId="263"/>
            <ac:cxnSpMk id="146" creationId="{4FC2A9C3-0131-4219-941A-51F42ECCCA35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11:53.379" v="1318"/>
          <ac:cxnSpMkLst>
            <pc:docMk/>
            <pc:sldMk cId="559289577" sldId="263"/>
            <ac:cxnSpMk id="147" creationId="{A76E49A7-36D0-4726-A729-2E1A08353F22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11:41.926" v="1314"/>
          <ac:cxnSpMkLst>
            <pc:docMk/>
            <pc:sldMk cId="559289577" sldId="263"/>
            <ac:cxnSpMk id="148" creationId="{7A9106FC-DDC4-41D0-A4DF-FACF7F4ABD5B}"/>
          </ac:cxnSpMkLst>
        </pc:cxnChg>
        <pc:cxnChg chg="add del mod">
          <ac:chgData name="Ploenzke, Matthew" userId="S::ploenzke@g.harvard.edu::0f9668a0-cf95-408d-9f00-9372c728a50e" providerId="AD" clId="Web-{E4EA7939-E5E7-3BDF-5C3E-5CBE06C66845}" dt="2018-10-27T20:12:21.614" v="1327"/>
          <ac:cxnSpMkLst>
            <pc:docMk/>
            <pc:sldMk cId="559289577" sldId="263"/>
            <ac:cxnSpMk id="149" creationId="{13DF95BA-071B-4077-9F38-F1B031F37095}"/>
          </ac:cxnSpMkLst>
        </pc:cxnChg>
        <pc:cxnChg chg="add mod">
          <ac:chgData name="Ploenzke, Matthew" userId="S::ploenzke@g.harvard.edu::0f9668a0-cf95-408d-9f00-9372c728a50e" providerId="AD" clId="Web-{E4EA7939-E5E7-3BDF-5C3E-5CBE06C66845}" dt="2018-10-27T20:21:07.259" v="1493" actId="1076"/>
          <ac:cxnSpMkLst>
            <pc:docMk/>
            <pc:sldMk cId="559289577" sldId="263"/>
            <ac:cxnSpMk id="171" creationId="{2A5F79D0-553C-42F2-8400-B9AC25342504}"/>
          </ac:cxnSpMkLst>
        </pc:cxnChg>
        <pc:cxnChg chg="add mod">
          <ac:chgData name="Ploenzke, Matthew" userId="S::ploenzke@g.harvard.edu::0f9668a0-cf95-408d-9f00-9372c728a50e" providerId="AD" clId="Web-{E4EA7939-E5E7-3BDF-5C3E-5CBE06C66845}" dt="2018-10-27T20:21:16.259" v="1495" actId="1076"/>
          <ac:cxnSpMkLst>
            <pc:docMk/>
            <pc:sldMk cId="559289577" sldId="263"/>
            <ac:cxnSpMk id="172" creationId="{71B974DD-6405-46F0-ABA2-819552D29C9B}"/>
          </ac:cxnSpMkLst>
        </pc:cxnChg>
        <pc:cxnChg chg="add mod">
          <ac:chgData name="Ploenzke, Matthew" userId="S::ploenzke@g.harvard.edu::0f9668a0-cf95-408d-9f00-9372c728a50e" providerId="AD" clId="Web-{E4EA7939-E5E7-3BDF-5C3E-5CBE06C66845}" dt="2018-10-27T20:21:23.962" v="1497" actId="1076"/>
          <ac:cxnSpMkLst>
            <pc:docMk/>
            <pc:sldMk cId="559289577" sldId="263"/>
            <ac:cxnSpMk id="173" creationId="{6C701C11-1E67-4FE0-86A5-B5CE3837CCDE}"/>
          </ac:cxnSpMkLst>
        </pc:cxnChg>
        <pc:cxnChg chg="add mod">
          <ac:chgData name="Ploenzke, Matthew" userId="S::ploenzke@g.harvard.edu::0f9668a0-cf95-408d-9f00-9372c728a50e" providerId="AD" clId="Web-{E4EA7939-E5E7-3BDF-5C3E-5CBE06C66845}" dt="2018-10-27T20:21:31.196" v="1499" actId="1076"/>
          <ac:cxnSpMkLst>
            <pc:docMk/>
            <pc:sldMk cId="559289577" sldId="263"/>
            <ac:cxnSpMk id="174" creationId="{B4CF2E05-FC66-4573-A7BF-A7AFB061F456}"/>
          </ac:cxnSpMkLst>
        </pc:cxnChg>
        <pc:cxnChg chg="add mod">
          <ac:chgData name="Ploenzke, Matthew" userId="S::ploenzke@g.harvard.edu::0f9668a0-cf95-408d-9f00-9372c728a50e" providerId="AD" clId="Web-{E4EA7939-E5E7-3BDF-5C3E-5CBE06C66845}" dt="2018-10-27T20:21:44.993" v="1502" actId="1076"/>
          <ac:cxnSpMkLst>
            <pc:docMk/>
            <pc:sldMk cId="559289577" sldId="263"/>
            <ac:cxnSpMk id="175" creationId="{234B4C77-9F87-445B-994C-9D79EFC95828}"/>
          </ac:cxnSpMkLst>
        </pc:cxnChg>
        <pc:cxnChg chg="add mod">
          <ac:chgData name="Ploenzke, Matthew" userId="S::ploenzke@g.harvard.edu::0f9668a0-cf95-408d-9f00-9372c728a50e" providerId="AD" clId="Web-{E4EA7939-E5E7-3BDF-5C3E-5CBE06C66845}" dt="2018-10-27T20:21:54.243" v="1504" actId="1076"/>
          <ac:cxnSpMkLst>
            <pc:docMk/>
            <pc:sldMk cId="559289577" sldId="263"/>
            <ac:cxnSpMk id="176" creationId="{A157E782-4E42-4A53-9449-DA80FD7D41F2}"/>
          </ac:cxnSpMkLst>
        </pc:cxnChg>
        <pc:cxnChg chg="add mod ord">
          <ac:chgData name="Ploenzke, Matthew" userId="S::ploenzke@g.harvard.edu::0f9668a0-cf95-408d-9f00-9372c728a50e" providerId="AD" clId="Web-{E4EA7939-E5E7-3BDF-5C3E-5CBE06C66845}" dt="2018-10-27T20:22:24.806" v="1507"/>
          <ac:cxnSpMkLst>
            <pc:docMk/>
            <pc:sldMk cId="559289577" sldId="263"/>
            <ac:cxnSpMk id="177" creationId="{02F092A1-D47E-4026-9467-30087925F5E4}"/>
          </ac:cxnSpMkLst>
        </pc:cxnChg>
      </pc:sldChg>
      <pc:sldChg chg="delSp add ord replId">
        <pc:chgData name="Ploenzke, Matthew" userId="S::ploenzke@g.harvard.edu::0f9668a0-cf95-408d-9f00-9372c728a50e" providerId="AD" clId="Web-{E4EA7939-E5E7-3BDF-5C3E-5CBE06C66845}" dt="2018-10-27T20:29:58.435" v="1573"/>
        <pc:sldMkLst>
          <pc:docMk/>
          <pc:sldMk cId="1294255484" sldId="264"/>
        </pc:sldMkLst>
        <pc:spChg chg="del">
          <ac:chgData name="Ploenzke, Matthew" userId="S::ploenzke@g.harvard.edu::0f9668a0-cf95-408d-9f00-9372c728a50e" providerId="AD" clId="Web-{E4EA7939-E5E7-3BDF-5C3E-5CBE06C66845}" dt="2018-10-27T20:29:51.279" v="1570"/>
          <ac:spMkLst>
            <pc:docMk/>
            <pc:sldMk cId="1294255484" sldId="264"/>
            <ac:spMk id="179" creationId="{2499B5D2-623B-46A2-88E9-6AEBA035BB04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0:29:56.794" v="1572"/>
          <ac:spMkLst>
            <pc:docMk/>
            <pc:sldMk cId="1294255484" sldId="264"/>
            <ac:spMk id="180" creationId="{F20FD7BF-0266-473D-90AA-3A792DFFF31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0:29:49.560" v="1569"/>
          <ac:spMkLst>
            <pc:docMk/>
            <pc:sldMk cId="1294255484" sldId="264"/>
            <ac:spMk id="181" creationId="{23B3FA41-E0DA-4EE2-8352-47D0F2B2C48D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0:29:55.091" v="1571"/>
          <ac:spMkLst>
            <pc:docMk/>
            <pc:sldMk cId="1294255484" sldId="264"/>
            <ac:spMk id="182" creationId="{DC912CEC-AC91-4D09-9C66-2AA42148C134}"/>
          </ac:spMkLst>
        </pc:spChg>
      </pc:sldChg>
      <pc:sldChg chg="delSp add ord replId">
        <pc:chgData name="Ploenzke, Matthew" userId="S::ploenzke@g.harvard.edu::0f9668a0-cf95-408d-9f00-9372c728a50e" providerId="AD" clId="Web-{E4EA7939-E5E7-3BDF-5C3E-5CBE06C66845}" dt="2018-10-27T20:30:07.623" v="1577"/>
        <pc:sldMkLst>
          <pc:docMk/>
          <pc:sldMk cId="1521165222" sldId="265"/>
        </pc:sldMkLst>
        <pc:spChg chg="del">
          <ac:chgData name="Ploenzke, Matthew" userId="S::ploenzke@g.harvard.edu::0f9668a0-cf95-408d-9f00-9372c728a50e" providerId="AD" clId="Web-{E4EA7939-E5E7-3BDF-5C3E-5CBE06C66845}" dt="2018-10-27T20:30:04.435" v="1576"/>
          <ac:spMkLst>
            <pc:docMk/>
            <pc:sldMk cId="1521165222" sldId="265"/>
            <ac:spMk id="180" creationId="{F20FD7BF-0266-473D-90AA-3A792DFFF31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0:30:04.435" v="1575"/>
          <ac:spMkLst>
            <pc:docMk/>
            <pc:sldMk cId="1521165222" sldId="265"/>
            <ac:spMk id="182" creationId="{DC912CEC-AC91-4D09-9C66-2AA42148C134}"/>
          </ac:spMkLst>
        </pc:spChg>
      </pc:sldChg>
      <pc:sldChg chg="add replId">
        <pc:chgData name="Ploenzke, Matthew" userId="S::ploenzke@g.harvard.edu::0f9668a0-cf95-408d-9f00-9372c728a50e" providerId="AD" clId="Web-{E4EA7939-E5E7-3BDF-5C3E-5CBE06C66845}" dt="2018-10-27T20:51:49.050" v="1578"/>
        <pc:sldMkLst>
          <pc:docMk/>
          <pc:sldMk cId="2389654388" sldId="266"/>
        </pc:sldMkLst>
      </pc:sldChg>
      <pc:sldChg chg="addSp delSp modSp add replId">
        <pc:chgData name="Ploenzke, Matthew" userId="S::ploenzke@g.harvard.edu::0f9668a0-cf95-408d-9f00-9372c728a50e" providerId="AD" clId="Web-{E4EA7939-E5E7-3BDF-5C3E-5CBE06C66845}" dt="2018-10-27T23:24:58.054" v="2408"/>
        <pc:sldMkLst>
          <pc:docMk/>
          <pc:sldMk cId="1916220416" sldId="267"/>
        </pc:sldMkLst>
        <pc:picChg chg="add del mod">
          <ac:chgData name="Ploenzke, Matthew" userId="S::ploenzke@g.harvard.edu::0f9668a0-cf95-408d-9f00-9372c728a50e" providerId="AD" clId="Web-{E4EA7939-E5E7-3BDF-5C3E-5CBE06C66845}" dt="2018-10-27T23:24:58.054" v="2408"/>
          <ac:picMkLst>
            <pc:docMk/>
            <pc:sldMk cId="1916220416" sldId="267"/>
            <ac:picMk id="2" creationId="{77889F0E-DE4E-4510-8AC8-63BB82CEB350}"/>
          </ac:picMkLst>
        </pc:picChg>
        <pc:picChg chg="del">
          <ac:chgData name="Ploenzke, Matthew" userId="S::ploenzke@g.harvard.edu::0f9668a0-cf95-408d-9f00-9372c728a50e" providerId="AD" clId="Web-{E4EA7939-E5E7-3BDF-5C3E-5CBE06C66845}" dt="2018-10-27T20:52:53.816" v="1591"/>
          <ac:picMkLst>
            <pc:docMk/>
            <pc:sldMk cId="1916220416" sldId="267"/>
            <ac:picMk id="2" creationId="{D709D95D-9785-4C47-B402-B136847B7EFD}"/>
          </ac:picMkLst>
        </pc:picChg>
        <pc:picChg chg="add mod ord">
          <ac:chgData name="Ploenzke, Matthew" userId="S::ploenzke@g.harvard.edu::0f9668a0-cf95-408d-9f00-9372c728a50e" providerId="AD" clId="Web-{E4EA7939-E5E7-3BDF-5C3E-5CBE06C66845}" dt="2018-10-27T20:52:53.113" v="1590"/>
          <ac:picMkLst>
            <pc:docMk/>
            <pc:sldMk cId="1916220416" sldId="267"/>
            <ac:picMk id="3" creationId="{6D5B37C6-1C6A-4811-9787-BE29280B62D7}"/>
          </ac:picMkLst>
        </pc:picChg>
      </pc:sldChg>
      <pc:sldChg chg="addSp delSp modSp add replId">
        <pc:chgData name="Ploenzke, Matthew" userId="S::ploenzke@g.harvard.edu::0f9668a0-cf95-408d-9f00-9372c728a50e" providerId="AD" clId="Web-{E4EA7939-E5E7-3BDF-5C3E-5CBE06C66845}" dt="2018-10-27T20:53:18.754" v="1597"/>
        <pc:sldMkLst>
          <pc:docMk/>
          <pc:sldMk cId="416634908" sldId="268"/>
        </pc:sldMkLst>
        <pc:picChg chg="add mod ord">
          <ac:chgData name="Ploenzke, Matthew" userId="S::ploenzke@g.harvard.edu::0f9668a0-cf95-408d-9f00-9372c728a50e" providerId="AD" clId="Web-{E4EA7939-E5E7-3BDF-5C3E-5CBE06C66845}" dt="2018-10-27T20:53:17.660" v="1596"/>
          <ac:picMkLst>
            <pc:docMk/>
            <pc:sldMk cId="416634908" sldId="268"/>
            <ac:picMk id="2" creationId="{A1A6F9A2-D125-43AB-870B-08C81B86B62E}"/>
          </ac:picMkLst>
        </pc:picChg>
        <pc:picChg chg="del">
          <ac:chgData name="Ploenzke, Matthew" userId="S::ploenzke@g.harvard.edu::0f9668a0-cf95-408d-9f00-9372c728a50e" providerId="AD" clId="Web-{E4EA7939-E5E7-3BDF-5C3E-5CBE06C66845}" dt="2018-10-27T20:53:18.754" v="1597"/>
          <ac:picMkLst>
            <pc:docMk/>
            <pc:sldMk cId="416634908" sldId="268"/>
            <ac:picMk id="3" creationId="{6D5B37C6-1C6A-4811-9787-BE29280B62D7}"/>
          </ac:picMkLst>
        </pc:picChg>
      </pc:sldChg>
      <pc:sldChg chg="addSp delSp modSp add replId">
        <pc:chgData name="Ploenzke, Matthew" userId="S::ploenzke@g.harvard.edu::0f9668a0-cf95-408d-9f00-9372c728a50e" providerId="AD" clId="Web-{E4EA7939-E5E7-3BDF-5C3E-5CBE06C66845}" dt="2018-10-27T20:53:41.442" v="1603"/>
        <pc:sldMkLst>
          <pc:docMk/>
          <pc:sldMk cId="303762696" sldId="269"/>
        </pc:sldMkLst>
        <pc:picChg chg="del">
          <ac:chgData name="Ploenzke, Matthew" userId="S::ploenzke@g.harvard.edu::0f9668a0-cf95-408d-9f00-9372c728a50e" providerId="AD" clId="Web-{E4EA7939-E5E7-3BDF-5C3E-5CBE06C66845}" dt="2018-10-27T20:53:41.442" v="1603"/>
          <ac:picMkLst>
            <pc:docMk/>
            <pc:sldMk cId="303762696" sldId="269"/>
            <ac:picMk id="2" creationId="{A1A6F9A2-D125-43AB-870B-08C81B86B62E}"/>
          </ac:picMkLst>
        </pc:picChg>
        <pc:picChg chg="add mod ord">
          <ac:chgData name="Ploenzke, Matthew" userId="S::ploenzke@g.harvard.edu::0f9668a0-cf95-408d-9f00-9372c728a50e" providerId="AD" clId="Web-{E4EA7939-E5E7-3BDF-5C3E-5CBE06C66845}" dt="2018-10-27T20:53:40.629" v="1602"/>
          <ac:picMkLst>
            <pc:docMk/>
            <pc:sldMk cId="303762696" sldId="269"/>
            <ac:picMk id="3" creationId="{AF1B258D-B55D-447A-A963-EF16CF1274F0}"/>
          </ac:picMkLst>
        </pc:picChg>
      </pc:sldChg>
      <pc:sldChg chg="addSp delSp modSp add ord replId">
        <pc:chgData name="Ploenzke, Matthew" userId="S::ploenzke@g.harvard.edu::0f9668a0-cf95-408d-9f00-9372c728a50e" providerId="AD" clId="Web-{E4EA7939-E5E7-3BDF-5C3E-5CBE06C66845}" dt="2018-10-27T21:08:21.753" v="1681"/>
        <pc:sldMkLst>
          <pc:docMk/>
          <pc:sldMk cId="3131388936" sldId="270"/>
        </pc:sldMkLst>
        <pc:spChg chg="add mod">
          <ac:chgData name="Ploenzke, Matthew" userId="S::ploenzke@g.harvard.edu::0f9668a0-cf95-408d-9f00-9372c728a50e" providerId="AD" clId="Web-{E4EA7939-E5E7-3BDF-5C3E-5CBE06C66845}" dt="2018-10-27T21:07:50.018" v="1680" actId="1076"/>
          <ac:spMkLst>
            <pc:docMk/>
            <pc:sldMk cId="3131388936" sldId="270"/>
            <ac:spMk id="2" creationId="{F1DD199A-5307-4D4E-9185-E15F60F41626}"/>
          </ac:spMkLst>
        </pc:spChg>
        <pc:picChg chg="del">
          <ac:chgData name="Ploenzke, Matthew" userId="S::ploenzke@g.harvard.edu::0f9668a0-cf95-408d-9f00-9372c728a50e" providerId="AD" clId="Web-{E4EA7939-E5E7-3BDF-5C3E-5CBE06C66845}" dt="2018-10-27T20:59:15.465" v="1606"/>
          <ac:picMkLst>
            <pc:docMk/>
            <pc:sldMk cId="3131388936" sldId="270"/>
            <ac:picMk id="8" creationId="{E6BAF95B-812F-46CB-9807-A2BA7E638E96}"/>
          </ac:picMkLst>
        </pc:picChg>
      </pc:sldChg>
      <pc:sldChg chg="addSp delSp modSp add del ord replId">
        <pc:chgData name="Ploenzke, Matthew" userId="S::ploenzke@g.harvard.edu::0f9668a0-cf95-408d-9f00-9372c728a50e" providerId="AD" clId="Web-{E4EA7939-E5E7-3BDF-5C3E-5CBE06C66845}" dt="2018-10-27T22:52:41.717" v="1808"/>
        <pc:sldMkLst>
          <pc:docMk/>
          <pc:sldMk cId="10373065" sldId="271"/>
        </pc:sldMkLst>
        <pc:spChg chg="add mod">
          <ac:chgData name="Ploenzke, Matthew" userId="S::ploenzke@g.harvard.edu::0f9668a0-cf95-408d-9f00-9372c728a50e" providerId="AD" clId="Web-{E4EA7939-E5E7-3BDF-5C3E-5CBE06C66845}" dt="2018-10-27T21:18:08.425" v="1724" actId="1076"/>
          <ac:spMkLst>
            <pc:docMk/>
            <pc:sldMk cId="10373065" sldId="271"/>
            <ac:spMk id="2" creationId="{C12CE5ED-C3A0-40DB-9F47-0C56700DA7EE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02:07.701" v="1613"/>
          <ac:spMkLst>
            <pc:docMk/>
            <pc:sldMk cId="10373065" sldId="271"/>
            <ac:spMk id="14" creationId="{67C64645-8751-4A49-AECF-344D68C69C7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02:07.701" v="1617"/>
          <ac:spMkLst>
            <pc:docMk/>
            <pc:sldMk cId="10373065" sldId="271"/>
            <ac:spMk id="16" creationId="{BEC83696-2D0E-4BAA-B83A-99116BC9F8C3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02:07.701" v="1616"/>
          <ac:spMkLst>
            <pc:docMk/>
            <pc:sldMk cId="10373065" sldId="271"/>
            <ac:spMk id="17" creationId="{8E3B9A71-B43D-426A-B1A5-B660E33D5FE4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02:07.701" v="1615"/>
          <ac:spMkLst>
            <pc:docMk/>
            <pc:sldMk cId="10373065" sldId="271"/>
            <ac:spMk id="18" creationId="{F6BC35C7-258F-4986-8C39-6BEAA5FA307F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02:07.701" v="1614"/>
          <ac:spMkLst>
            <pc:docMk/>
            <pc:sldMk cId="10373065" sldId="271"/>
            <ac:spMk id="19" creationId="{4857792D-8E18-4667-9B20-3AA663E3B712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02:07.686" v="1612"/>
          <ac:spMkLst>
            <pc:docMk/>
            <pc:sldMk cId="10373065" sldId="271"/>
            <ac:spMk id="20" creationId="{23B96420-4205-4A9A-BC58-495BCA58F1AE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02:07.686" v="1611"/>
          <ac:spMkLst>
            <pc:docMk/>
            <pc:sldMk cId="10373065" sldId="271"/>
            <ac:spMk id="21" creationId="{AB37E301-E041-49AD-9B8C-DF85EEAE766F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1:02:07.686" v="1610"/>
          <ac:spMkLst>
            <pc:docMk/>
            <pc:sldMk cId="10373065" sldId="271"/>
            <ac:spMk id="22" creationId="{F42EB8FE-B022-4704-816B-A39A53BC8714}"/>
          </ac:spMkLst>
        </pc:spChg>
        <pc:picChg chg="del">
          <ac:chgData name="Ploenzke, Matthew" userId="S::ploenzke@g.harvard.edu::0f9668a0-cf95-408d-9f00-9372c728a50e" providerId="AD" clId="Web-{E4EA7939-E5E7-3BDF-5C3E-5CBE06C66845}" dt="2018-10-27T21:02:05.951" v="1609"/>
          <ac:picMkLst>
            <pc:docMk/>
            <pc:sldMk cId="10373065" sldId="271"/>
            <ac:picMk id="10" creationId="{B791885C-B9C7-4C2C-AFA6-41597AE280C3}"/>
          </ac:picMkLst>
        </pc:picChg>
        <pc:picChg chg="del">
          <ac:chgData name="Ploenzke, Matthew" userId="S::ploenzke@g.harvard.edu::0f9668a0-cf95-408d-9f00-9372c728a50e" providerId="AD" clId="Web-{E4EA7939-E5E7-3BDF-5C3E-5CBE06C66845}" dt="2018-10-27T21:02:05.029" v="1608"/>
          <ac:picMkLst>
            <pc:docMk/>
            <pc:sldMk cId="10373065" sldId="271"/>
            <ac:picMk id="12" creationId="{B5A511AC-E26C-4F9D-A2A6-B26022E2A83B}"/>
          </ac:picMkLst>
        </pc:picChg>
      </pc:sldChg>
      <pc:sldChg chg="addSp modSp add ord replId">
        <pc:chgData name="Ploenzke, Matthew" userId="S::ploenzke@g.harvard.edu::0f9668a0-cf95-408d-9f00-9372c728a50e" providerId="AD" clId="Web-{E4EA7939-E5E7-3BDF-5C3E-5CBE06C66845}" dt="2018-10-28T00:14:45.751" v="2553"/>
        <pc:sldMkLst>
          <pc:docMk/>
          <pc:sldMk cId="4176640713" sldId="272"/>
        </pc:sldMkLst>
        <pc:picChg chg="add mod">
          <ac:chgData name="Ploenzke, Matthew" userId="S::ploenzke@g.harvard.edu::0f9668a0-cf95-408d-9f00-9372c728a50e" providerId="AD" clId="Web-{E4EA7939-E5E7-3BDF-5C3E-5CBE06C66845}" dt="2018-10-27T21:02:56.764" v="1621" actId="14100"/>
          <ac:picMkLst>
            <pc:docMk/>
            <pc:sldMk cId="4176640713" sldId="272"/>
            <ac:picMk id="2" creationId="{77EDC7E2-746E-44D2-A160-70BA289AF0A5}"/>
          </ac:picMkLst>
        </pc:picChg>
      </pc:sldChg>
      <pc:sldChg chg="addSp delSp modSp add replId">
        <pc:chgData name="Ploenzke, Matthew" userId="S::ploenzke@g.harvard.edu::0f9668a0-cf95-408d-9f00-9372c728a50e" providerId="AD" clId="Web-{E4EA7939-E5E7-3BDF-5C3E-5CBE06C66845}" dt="2018-10-27T21:03:19.296" v="1627" actId="1076"/>
        <pc:sldMkLst>
          <pc:docMk/>
          <pc:sldMk cId="3165486323" sldId="273"/>
        </pc:sldMkLst>
        <pc:picChg chg="del">
          <ac:chgData name="Ploenzke, Matthew" userId="S::ploenzke@g.harvard.edu::0f9668a0-cf95-408d-9f00-9372c728a50e" providerId="AD" clId="Web-{E4EA7939-E5E7-3BDF-5C3E-5CBE06C66845}" dt="2018-10-27T21:03:06.671" v="1623"/>
          <ac:picMkLst>
            <pc:docMk/>
            <pc:sldMk cId="3165486323" sldId="273"/>
            <ac:picMk id="2" creationId="{77EDC7E2-746E-44D2-A160-70BA289AF0A5}"/>
          </ac:picMkLst>
        </pc:picChg>
        <pc:picChg chg="add mod">
          <ac:chgData name="Ploenzke, Matthew" userId="S::ploenzke@g.harvard.edu::0f9668a0-cf95-408d-9f00-9372c728a50e" providerId="AD" clId="Web-{E4EA7939-E5E7-3BDF-5C3E-5CBE06C66845}" dt="2018-10-27T21:03:19.296" v="1627" actId="1076"/>
          <ac:picMkLst>
            <pc:docMk/>
            <pc:sldMk cId="3165486323" sldId="273"/>
            <ac:picMk id="3" creationId="{B92148A1-BE54-451C-9F4E-E2D53805CAC9}"/>
          </ac:picMkLst>
        </pc:picChg>
      </pc:sldChg>
      <pc:sldChg chg="addSp delSp modSp add replId">
        <pc:chgData name="Ploenzke, Matthew" userId="S::ploenzke@g.harvard.edu::0f9668a0-cf95-408d-9f00-9372c728a50e" providerId="AD" clId="Web-{E4EA7939-E5E7-3BDF-5C3E-5CBE06C66845}" dt="2018-10-27T21:03:43.922" v="1633" actId="1076"/>
        <pc:sldMkLst>
          <pc:docMk/>
          <pc:sldMk cId="803577240" sldId="274"/>
        </pc:sldMkLst>
        <pc:picChg chg="add mod">
          <ac:chgData name="Ploenzke, Matthew" userId="S::ploenzke@g.harvard.edu::0f9668a0-cf95-408d-9f00-9372c728a50e" providerId="AD" clId="Web-{E4EA7939-E5E7-3BDF-5C3E-5CBE06C66845}" dt="2018-10-27T21:03:43.922" v="1633" actId="1076"/>
          <ac:picMkLst>
            <pc:docMk/>
            <pc:sldMk cId="803577240" sldId="274"/>
            <ac:picMk id="2" creationId="{38CCD058-264F-49EC-A7EA-BD9063D8944F}"/>
          </ac:picMkLst>
        </pc:picChg>
        <pc:picChg chg="del">
          <ac:chgData name="Ploenzke, Matthew" userId="S::ploenzke@g.harvard.edu::0f9668a0-cf95-408d-9f00-9372c728a50e" providerId="AD" clId="Web-{E4EA7939-E5E7-3BDF-5C3E-5CBE06C66845}" dt="2018-10-27T21:03:22.202" v="1629"/>
          <ac:picMkLst>
            <pc:docMk/>
            <pc:sldMk cId="803577240" sldId="274"/>
            <ac:picMk id="3" creationId="{B92148A1-BE54-451C-9F4E-E2D53805CAC9}"/>
          </ac:picMkLst>
        </pc:picChg>
      </pc:sldChg>
      <pc:sldChg chg="addSp delSp modSp add replId">
        <pc:chgData name="Ploenzke, Matthew" userId="S::ploenzke@g.harvard.edu::0f9668a0-cf95-408d-9f00-9372c728a50e" providerId="AD" clId="Web-{E4EA7939-E5E7-3BDF-5C3E-5CBE06C66845}" dt="2018-10-27T21:04:35.390" v="1640" actId="1076"/>
        <pc:sldMkLst>
          <pc:docMk/>
          <pc:sldMk cId="3808229466" sldId="275"/>
        </pc:sldMkLst>
        <pc:picChg chg="del">
          <ac:chgData name="Ploenzke, Matthew" userId="S::ploenzke@g.harvard.edu::0f9668a0-cf95-408d-9f00-9372c728a50e" providerId="AD" clId="Web-{E4EA7939-E5E7-3BDF-5C3E-5CBE06C66845}" dt="2018-10-27T21:04:05.734" v="1635"/>
          <ac:picMkLst>
            <pc:docMk/>
            <pc:sldMk cId="3808229466" sldId="275"/>
            <ac:picMk id="2" creationId="{38CCD058-264F-49EC-A7EA-BD9063D8944F}"/>
          </ac:picMkLst>
        </pc:picChg>
        <pc:picChg chg="add mod">
          <ac:chgData name="Ploenzke, Matthew" userId="S::ploenzke@g.harvard.edu::0f9668a0-cf95-408d-9f00-9372c728a50e" providerId="AD" clId="Web-{E4EA7939-E5E7-3BDF-5C3E-5CBE06C66845}" dt="2018-10-27T21:04:35.390" v="1640" actId="1076"/>
          <ac:picMkLst>
            <pc:docMk/>
            <pc:sldMk cId="3808229466" sldId="275"/>
            <ac:picMk id="3" creationId="{12392A5A-F976-437B-99C6-D49598FD509B}"/>
          </ac:picMkLst>
        </pc:picChg>
      </pc:sldChg>
      <pc:sldChg chg="addSp delSp modSp add ord replId">
        <pc:chgData name="Ploenzke, Matthew" userId="S::ploenzke@g.harvard.edu::0f9668a0-cf95-408d-9f00-9372c728a50e" providerId="AD" clId="Web-{E4EA7939-E5E7-3BDF-5C3E-5CBE06C66845}" dt="2018-10-27T21:06:53.689" v="1669" actId="1076"/>
        <pc:sldMkLst>
          <pc:docMk/>
          <pc:sldMk cId="2067868578" sldId="276"/>
        </pc:sldMkLst>
        <pc:picChg chg="add del mod">
          <ac:chgData name="Ploenzke, Matthew" userId="S::ploenzke@g.harvard.edu::0f9668a0-cf95-408d-9f00-9372c728a50e" providerId="AD" clId="Web-{E4EA7939-E5E7-3BDF-5C3E-5CBE06C66845}" dt="2018-10-27T21:06:01.313" v="1652"/>
          <ac:picMkLst>
            <pc:docMk/>
            <pc:sldMk cId="2067868578" sldId="276"/>
            <ac:picMk id="2" creationId="{9E09C9EE-D050-4DCB-A1EE-B56A9D3D1F7A}"/>
          </ac:picMkLst>
        </pc:picChg>
        <pc:picChg chg="del">
          <ac:chgData name="Ploenzke, Matthew" userId="S::ploenzke@g.harvard.edu::0f9668a0-cf95-408d-9f00-9372c728a50e" providerId="AD" clId="Web-{E4EA7939-E5E7-3BDF-5C3E-5CBE06C66845}" dt="2018-10-27T21:05:02.594" v="1642"/>
          <ac:picMkLst>
            <pc:docMk/>
            <pc:sldMk cId="2067868578" sldId="276"/>
            <ac:picMk id="3" creationId="{12392A5A-F976-437B-99C6-D49598FD509B}"/>
          </ac:picMkLst>
        </pc:picChg>
        <pc:picChg chg="add mod">
          <ac:chgData name="Ploenzke, Matthew" userId="S::ploenzke@g.harvard.edu::0f9668a0-cf95-408d-9f00-9372c728a50e" providerId="AD" clId="Web-{E4EA7939-E5E7-3BDF-5C3E-5CBE06C66845}" dt="2018-10-27T21:06:11.251" v="1656" actId="1076"/>
          <ac:picMkLst>
            <pc:docMk/>
            <pc:sldMk cId="2067868578" sldId="276"/>
            <ac:picMk id="5" creationId="{72F8AB76-56CE-41AF-A97C-BA1CD54F10AE}"/>
          </ac:picMkLst>
        </pc:picChg>
        <pc:picChg chg="add mod">
          <ac:chgData name="Ploenzke, Matthew" userId="S::ploenzke@g.harvard.edu::0f9668a0-cf95-408d-9f00-9372c728a50e" providerId="AD" clId="Web-{E4EA7939-E5E7-3BDF-5C3E-5CBE06C66845}" dt="2018-10-27T21:06:44.360" v="1666" actId="1076"/>
          <ac:picMkLst>
            <pc:docMk/>
            <pc:sldMk cId="2067868578" sldId="276"/>
            <ac:picMk id="7" creationId="{4F744E48-C928-4461-ABA1-F44066ACEB1B}"/>
          </ac:picMkLst>
        </pc:picChg>
        <pc:picChg chg="add mod">
          <ac:chgData name="Ploenzke, Matthew" userId="S::ploenzke@g.harvard.edu::0f9668a0-cf95-408d-9f00-9372c728a50e" providerId="AD" clId="Web-{E4EA7939-E5E7-3BDF-5C3E-5CBE06C66845}" dt="2018-10-27T21:06:39.923" v="1665" actId="1076"/>
          <ac:picMkLst>
            <pc:docMk/>
            <pc:sldMk cId="2067868578" sldId="276"/>
            <ac:picMk id="9" creationId="{C698FF47-BEAD-4E64-B66A-3D86A8C1241A}"/>
          </ac:picMkLst>
        </pc:picChg>
        <pc:picChg chg="add mod">
          <ac:chgData name="Ploenzke, Matthew" userId="S::ploenzke@g.harvard.edu::0f9668a0-cf95-408d-9f00-9372c728a50e" providerId="AD" clId="Web-{E4EA7939-E5E7-3BDF-5C3E-5CBE06C66845}" dt="2018-10-27T21:06:53.689" v="1669" actId="1076"/>
          <ac:picMkLst>
            <pc:docMk/>
            <pc:sldMk cId="2067868578" sldId="276"/>
            <ac:picMk id="11" creationId="{4FAECDA1-6F0F-4BB1-9330-5DC4A6CA1F44}"/>
          </ac:picMkLst>
        </pc:picChg>
      </pc:sldChg>
      <pc:sldChg chg="add ord replId">
        <pc:chgData name="Ploenzke, Matthew" userId="S::ploenzke@g.harvard.edu::0f9668a0-cf95-408d-9f00-9372c728a50e" providerId="AD" clId="Web-{E4EA7939-E5E7-3BDF-5C3E-5CBE06C66845}" dt="2018-10-27T21:23:18.766" v="1805"/>
        <pc:sldMkLst>
          <pc:docMk/>
          <pc:sldMk cId="714339495" sldId="277"/>
        </pc:sldMkLst>
      </pc:sldChg>
      <pc:sldChg chg="addSp modSp add ord replId">
        <pc:chgData name="Ploenzke, Matthew" userId="S::ploenzke@g.harvard.edu::0f9668a0-cf95-408d-9f00-9372c728a50e" providerId="AD" clId="Web-{E4EA7939-E5E7-3BDF-5C3E-5CBE06C66845}" dt="2018-10-27T21:08:59.831" v="1694" actId="20577"/>
        <pc:sldMkLst>
          <pc:docMk/>
          <pc:sldMk cId="2771818194" sldId="278"/>
        </pc:sldMkLst>
        <pc:spChg chg="add mod">
          <ac:chgData name="Ploenzke, Matthew" userId="S::ploenzke@g.harvard.edu::0f9668a0-cf95-408d-9f00-9372c728a50e" providerId="AD" clId="Web-{E4EA7939-E5E7-3BDF-5C3E-5CBE06C66845}" dt="2018-10-27T21:08:59.831" v="1694" actId="20577"/>
          <ac:spMkLst>
            <pc:docMk/>
            <pc:sldMk cId="2771818194" sldId="278"/>
            <ac:spMk id="3" creationId="{C7F176D2-9D37-4AB5-B9F1-84B3D77839E8}"/>
          </ac:spMkLst>
        </pc:spChg>
      </pc:sldChg>
      <pc:sldChg chg="modSp add replId">
        <pc:chgData name="Ploenzke, Matthew" userId="S::ploenzke@g.harvard.edu::0f9668a0-cf95-408d-9f00-9372c728a50e" providerId="AD" clId="Web-{E4EA7939-E5E7-3BDF-5C3E-5CBE06C66845}" dt="2018-10-27T21:18:22.566" v="1742" actId="20577"/>
        <pc:sldMkLst>
          <pc:docMk/>
          <pc:sldMk cId="418837199" sldId="279"/>
        </pc:sldMkLst>
        <pc:spChg chg="mod">
          <ac:chgData name="Ploenzke, Matthew" userId="S::ploenzke@g.harvard.edu::0f9668a0-cf95-408d-9f00-9372c728a50e" providerId="AD" clId="Web-{E4EA7939-E5E7-3BDF-5C3E-5CBE06C66845}" dt="2018-10-27T21:18:22.566" v="1742" actId="20577"/>
          <ac:spMkLst>
            <pc:docMk/>
            <pc:sldMk cId="418837199" sldId="279"/>
            <ac:spMk id="2" creationId="{C12CE5ED-C3A0-40DB-9F47-0C56700DA7EE}"/>
          </ac:spMkLst>
        </pc:spChg>
      </pc:sldChg>
      <pc:sldChg chg="modSp add ord replId">
        <pc:chgData name="Ploenzke, Matthew" userId="S::ploenzke@g.harvard.edu::0f9668a0-cf95-408d-9f00-9372c728a50e" providerId="AD" clId="Web-{E4EA7939-E5E7-3BDF-5C3E-5CBE06C66845}" dt="2018-10-27T21:18:51.738" v="1749" actId="20577"/>
        <pc:sldMkLst>
          <pc:docMk/>
          <pc:sldMk cId="1025603457" sldId="280"/>
        </pc:sldMkLst>
        <pc:spChg chg="mod">
          <ac:chgData name="Ploenzke, Matthew" userId="S::ploenzke@g.harvard.edu::0f9668a0-cf95-408d-9f00-9372c728a50e" providerId="AD" clId="Web-{E4EA7939-E5E7-3BDF-5C3E-5CBE06C66845}" dt="2018-10-27T21:18:51.738" v="1749" actId="20577"/>
          <ac:spMkLst>
            <pc:docMk/>
            <pc:sldMk cId="1025603457" sldId="280"/>
            <ac:spMk id="2" creationId="{C12CE5ED-C3A0-40DB-9F47-0C56700DA7EE}"/>
          </ac:spMkLst>
        </pc:spChg>
      </pc:sldChg>
      <pc:sldChg chg="modSp add ord replId">
        <pc:chgData name="Ploenzke, Matthew" userId="S::ploenzke@g.harvard.edu::0f9668a0-cf95-408d-9f00-9372c728a50e" providerId="AD" clId="Web-{E4EA7939-E5E7-3BDF-5C3E-5CBE06C66845}" dt="2018-10-27T21:19:39.020" v="1768" actId="20577"/>
        <pc:sldMkLst>
          <pc:docMk/>
          <pc:sldMk cId="1726400395" sldId="281"/>
        </pc:sldMkLst>
        <pc:spChg chg="mod">
          <ac:chgData name="Ploenzke, Matthew" userId="S::ploenzke@g.harvard.edu::0f9668a0-cf95-408d-9f00-9372c728a50e" providerId="AD" clId="Web-{E4EA7939-E5E7-3BDF-5C3E-5CBE06C66845}" dt="2018-10-27T21:19:39.020" v="1768" actId="20577"/>
          <ac:spMkLst>
            <pc:docMk/>
            <pc:sldMk cId="1726400395" sldId="281"/>
            <ac:spMk id="2" creationId="{C12CE5ED-C3A0-40DB-9F47-0C56700DA7EE}"/>
          </ac:spMkLst>
        </pc:spChg>
      </pc:sldChg>
      <pc:sldChg chg="add ord replId">
        <pc:chgData name="Ploenzke, Matthew" userId="S::ploenzke@g.harvard.edu::0f9668a0-cf95-408d-9f00-9372c728a50e" providerId="AD" clId="Web-{E4EA7939-E5E7-3BDF-5C3E-5CBE06C66845}" dt="2018-10-27T21:19:49.646" v="1773"/>
        <pc:sldMkLst>
          <pc:docMk/>
          <pc:sldMk cId="1649138354" sldId="282"/>
        </pc:sldMkLst>
      </pc:sldChg>
      <pc:sldChg chg="modSp add replId">
        <pc:chgData name="Ploenzke, Matthew" userId="S::ploenzke@g.harvard.edu::0f9668a0-cf95-408d-9f00-9372c728a50e" providerId="AD" clId="Web-{E4EA7939-E5E7-3BDF-5C3E-5CBE06C66845}" dt="2018-10-27T21:22:21.703" v="1787" actId="20577"/>
        <pc:sldMkLst>
          <pc:docMk/>
          <pc:sldMk cId="3866342167" sldId="283"/>
        </pc:sldMkLst>
        <pc:spChg chg="mod">
          <ac:chgData name="Ploenzke, Matthew" userId="S::ploenzke@g.harvard.edu::0f9668a0-cf95-408d-9f00-9372c728a50e" providerId="AD" clId="Web-{E4EA7939-E5E7-3BDF-5C3E-5CBE06C66845}" dt="2018-10-27T21:22:21.703" v="1787" actId="20577"/>
          <ac:spMkLst>
            <pc:docMk/>
            <pc:sldMk cId="3866342167" sldId="283"/>
            <ac:spMk id="2" creationId="{F1DD199A-5307-4D4E-9185-E15F60F41626}"/>
          </ac:spMkLst>
        </pc:spChg>
      </pc:sldChg>
      <pc:sldChg chg="modSp add replId">
        <pc:chgData name="Ploenzke, Matthew" userId="S::ploenzke@g.harvard.edu::0f9668a0-cf95-408d-9f00-9372c728a50e" providerId="AD" clId="Web-{E4EA7939-E5E7-3BDF-5C3E-5CBE06C66845}" dt="2018-10-27T21:23:02.437" v="1801" actId="20577"/>
        <pc:sldMkLst>
          <pc:docMk/>
          <pc:sldMk cId="4005932363" sldId="284"/>
        </pc:sldMkLst>
        <pc:spChg chg="mod">
          <ac:chgData name="Ploenzke, Matthew" userId="S::ploenzke@g.harvard.edu::0f9668a0-cf95-408d-9f00-9372c728a50e" providerId="AD" clId="Web-{E4EA7939-E5E7-3BDF-5C3E-5CBE06C66845}" dt="2018-10-27T21:23:02.437" v="1801" actId="20577"/>
          <ac:spMkLst>
            <pc:docMk/>
            <pc:sldMk cId="4005932363" sldId="284"/>
            <ac:spMk id="2" creationId="{F1DD199A-5307-4D4E-9185-E15F60F41626}"/>
          </ac:spMkLst>
        </pc:spChg>
      </pc:sldChg>
      <pc:sldChg chg="addSp delSp modSp add ord replId">
        <pc:chgData name="Ploenzke, Matthew" userId="S::ploenzke@g.harvard.edu::0f9668a0-cf95-408d-9f00-9372c728a50e" providerId="AD" clId="Web-{E4EA7939-E5E7-3BDF-5C3E-5CBE06C66845}" dt="2018-10-27T23:26:17.699" v="2423" actId="1076"/>
        <pc:sldMkLst>
          <pc:docMk/>
          <pc:sldMk cId="2047351534" sldId="285"/>
        </pc:sldMkLst>
        <pc:spChg chg="add del">
          <ac:chgData name="Ploenzke, Matthew" userId="S::ploenzke@g.harvard.edu::0f9668a0-cf95-408d-9f00-9372c728a50e" providerId="AD" clId="Web-{E4EA7939-E5E7-3BDF-5C3E-5CBE06C66845}" dt="2018-10-27T22:53:03.781" v="1843"/>
          <ac:spMkLst>
            <pc:docMk/>
            <pc:sldMk cId="2047351534" sldId="285"/>
            <ac:spMk id="2" creationId="{F8DBA2E8-C3DA-4040-A011-C55C1C84D796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4:39.540" v="2329"/>
          <ac:spMkLst>
            <pc:docMk/>
            <pc:sldMk cId="2047351534" sldId="285"/>
            <ac:spMk id="7" creationId="{E8620389-14A6-4201-BF6B-1BDFBEFBF008}"/>
          </ac:spMkLst>
        </pc:spChg>
        <pc:spChg chg="mod">
          <ac:chgData name="Ploenzke, Matthew" userId="S::ploenzke@g.harvard.edu::0f9668a0-cf95-408d-9f00-9372c728a50e" providerId="AD" clId="Web-{E4EA7939-E5E7-3BDF-5C3E-5CBE06C66845}" dt="2018-10-27T22:55:40.286" v="1876" actId="1076"/>
          <ac:spMkLst>
            <pc:docMk/>
            <pc:sldMk cId="2047351534" sldId="285"/>
            <ac:spMk id="9" creationId="{C5C2C813-A233-42BF-B6C9-993C95E6567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25:46.901" v="2417" actId="14100"/>
          <ac:spMkLst>
            <pc:docMk/>
            <pc:sldMk cId="2047351534" sldId="285"/>
            <ac:spMk id="17" creationId="{0CCCE6C6-8112-4C29-BA04-0604A35D0F00}"/>
          </ac:spMkLst>
        </pc:spChg>
        <pc:spChg chg="mod">
          <ac:chgData name="Ploenzke, Matthew" userId="S::ploenzke@g.harvard.edu::0f9668a0-cf95-408d-9f00-9372c728a50e" providerId="AD" clId="Web-{E4EA7939-E5E7-3BDF-5C3E-5CBE06C66845}" dt="2018-10-27T22:59:59.444" v="1959" actId="1076"/>
          <ac:spMkLst>
            <pc:docMk/>
            <pc:sldMk cId="2047351534" sldId="285"/>
            <ac:spMk id="20" creationId="{67653A94-2051-4912-88DC-EE0734954C6A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4:32.940" v="1863"/>
          <ac:spMkLst>
            <pc:docMk/>
            <pc:sldMk cId="2047351534" sldId="285"/>
            <ac:spMk id="21" creationId="{DD854B4D-C928-4AEA-B817-F8227F200BAD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4:31.799" v="1862"/>
          <ac:spMkLst>
            <pc:docMk/>
            <pc:sldMk cId="2047351534" sldId="285"/>
            <ac:spMk id="22" creationId="{D4A195A8-5857-4BA6-91D9-4A7113ECE4B6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4:30.753" v="1861"/>
          <ac:spMkLst>
            <pc:docMk/>
            <pc:sldMk cId="2047351534" sldId="285"/>
            <ac:spMk id="23" creationId="{9E908893-AB09-4BD8-BCA4-A45AF1091751}"/>
          </ac:spMkLst>
        </pc:spChg>
        <pc:spChg chg="mod">
          <ac:chgData name="Ploenzke, Matthew" userId="S::ploenzke@g.harvard.edu::0f9668a0-cf95-408d-9f00-9372c728a50e" providerId="AD" clId="Web-{E4EA7939-E5E7-3BDF-5C3E-5CBE06C66845}" dt="2018-10-27T22:54:37.440" v="1864" actId="1076"/>
          <ac:spMkLst>
            <pc:docMk/>
            <pc:sldMk cId="2047351534" sldId="285"/>
            <ac:spMk id="24" creationId="{A61C2398-3656-4F95-9C6B-A06C3F6C76CF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86" v="1836"/>
          <ac:spMkLst>
            <pc:docMk/>
            <pc:sldMk cId="2047351534" sldId="285"/>
            <ac:spMk id="25" creationId="{6A64C4C3-50EE-41D5-8C97-E13913519193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4:07.361" v="1859"/>
          <ac:spMkLst>
            <pc:docMk/>
            <pc:sldMk cId="2047351534" sldId="285"/>
            <ac:spMk id="27" creationId="{3EF8D2E1-2A0D-4EF4-870E-418C60B63E6B}"/>
          </ac:spMkLst>
        </pc:spChg>
        <pc:spChg chg="mod">
          <ac:chgData name="Ploenzke, Matthew" userId="S::ploenzke@g.harvard.edu::0f9668a0-cf95-408d-9f00-9372c728a50e" providerId="AD" clId="Web-{E4EA7939-E5E7-3BDF-5C3E-5CBE06C66845}" dt="2018-10-27T22:54:42.175" v="1865" actId="1076"/>
          <ac:spMkLst>
            <pc:docMk/>
            <pc:sldMk cId="2047351534" sldId="285"/>
            <ac:spMk id="28" creationId="{7870018F-E30F-4235-9EE1-6B3FD47C6BB4}"/>
          </ac:spMkLst>
        </pc:spChg>
        <pc:spChg chg="mod">
          <ac:chgData name="Ploenzke, Matthew" userId="S::ploenzke@g.harvard.edu::0f9668a0-cf95-408d-9f00-9372c728a50e" providerId="AD" clId="Web-{E4EA7939-E5E7-3BDF-5C3E-5CBE06C66845}" dt="2018-10-27T22:54:42.206" v="1866" actId="1076"/>
          <ac:spMkLst>
            <pc:docMk/>
            <pc:sldMk cId="2047351534" sldId="285"/>
            <ac:spMk id="29" creationId="{F9601F5D-7278-4288-89DD-1F9DF5015197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58.780" v="1841"/>
          <ac:spMkLst>
            <pc:docMk/>
            <pc:sldMk cId="2047351534" sldId="285"/>
            <ac:spMk id="30" creationId="{9F966E98-9068-4A98-90D4-B9AE3195A1D5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54.218" v="1840"/>
          <ac:spMkLst>
            <pc:docMk/>
            <pc:sldMk cId="2047351534" sldId="285"/>
            <ac:spMk id="31" creationId="{A68A6892-69C3-4F92-A7DE-30F19D5DE5DD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54.218" v="1839"/>
          <ac:spMkLst>
            <pc:docMk/>
            <pc:sldMk cId="2047351534" sldId="285"/>
            <ac:spMk id="32" creationId="{695E996D-2DFD-4973-BB23-4D3AE2FBDE32}"/>
          </ac:spMkLst>
        </pc:spChg>
        <pc:spChg chg="mod">
          <ac:chgData name="Ploenzke, Matthew" userId="S::ploenzke@g.harvard.edu::0f9668a0-cf95-408d-9f00-9372c728a50e" providerId="AD" clId="Web-{E4EA7939-E5E7-3BDF-5C3E-5CBE06C66845}" dt="2018-10-27T22:55:10.926" v="1871" actId="1076"/>
          <ac:spMkLst>
            <pc:docMk/>
            <pc:sldMk cId="2047351534" sldId="285"/>
            <ac:spMk id="33" creationId="{5918F15D-4210-4FFE-9DE5-86327A505DEA}"/>
          </ac:spMkLst>
        </pc:spChg>
        <pc:spChg chg="mod">
          <ac:chgData name="Ploenzke, Matthew" userId="S::ploenzke@g.harvard.edu::0f9668a0-cf95-408d-9f00-9372c728a50e" providerId="AD" clId="Web-{E4EA7939-E5E7-3BDF-5C3E-5CBE06C66845}" dt="2018-10-27T22:55:10.942" v="1872" actId="1076"/>
          <ac:spMkLst>
            <pc:docMk/>
            <pc:sldMk cId="2047351534" sldId="285"/>
            <ac:spMk id="34" creationId="{9316219D-E4F1-4D1A-8BC5-82822F61C409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35"/>
          <ac:spMkLst>
            <pc:docMk/>
            <pc:sldMk cId="2047351534" sldId="285"/>
            <ac:spMk id="45" creationId="{AEF72C0D-33F2-4C6D-A258-5ABAC2745ED1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34"/>
          <ac:spMkLst>
            <pc:docMk/>
            <pc:sldMk cId="2047351534" sldId="285"/>
            <ac:spMk id="46" creationId="{F8B189D2-2BC8-4B41-B005-5029807BFC5B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2:53:15.422" v="1845" actId="1076"/>
          <ac:spMkLst>
            <pc:docMk/>
            <pc:sldMk cId="2047351534" sldId="285"/>
            <ac:spMk id="67" creationId="{1D19E027-DF2F-42AC-B5FB-3B376E8A4F15}"/>
          </ac:spMkLst>
        </pc:spChg>
        <pc:spChg chg="add del">
          <ac:chgData name="Ploenzke, Matthew" userId="S::ploenzke@g.harvard.edu::0f9668a0-cf95-408d-9f00-9372c728a50e" providerId="AD" clId="Web-{E4EA7939-E5E7-3BDF-5C3E-5CBE06C66845}" dt="2018-10-27T22:55:25.583" v="1874"/>
          <ac:spMkLst>
            <pc:docMk/>
            <pc:sldMk cId="2047351534" sldId="285"/>
            <ac:spMk id="68" creationId="{59D51429-D408-427B-8153-00C258C392CF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2:56:48.105" v="1927"/>
          <ac:spMkLst>
            <pc:docMk/>
            <pc:sldMk cId="2047351534" sldId="285"/>
            <ac:spMk id="69" creationId="{1C76D986-3E8E-470C-BC53-7AC79F4CDCE1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2:56:48.746" v="1928"/>
          <ac:spMkLst>
            <pc:docMk/>
            <pc:sldMk cId="2047351534" sldId="285"/>
            <ac:spMk id="70" creationId="{C59159E7-99DE-477F-B5F6-AC4CC0489922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2:56:51.230" v="1929"/>
          <ac:spMkLst>
            <pc:docMk/>
            <pc:sldMk cId="2047351534" sldId="285"/>
            <ac:spMk id="71" creationId="{E6C78651-3687-4122-B2DC-CB3DA6A3E136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2:59:35.303" v="1958" actId="1076"/>
          <ac:spMkLst>
            <pc:docMk/>
            <pc:sldMk cId="2047351534" sldId="285"/>
            <ac:spMk id="72" creationId="{61A80FA5-EE71-4317-8F2C-31054305A781}"/>
          </ac:spMkLst>
        </pc:spChg>
        <pc:spChg chg="add mod ord">
          <ac:chgData name="Ploenzke, Matthew" userId="S::ploenzke@g.harvard.edu::0f9668a0-cf95-408d-9f00-9372c728a50e" providerId="AD" clId="Web-{E4EA7939-E5E7-3BDF-5C3E-5CBE06C66845}" dt="2018-10-27T22:58:40.613" v="1948"/>
          <ac:spMkLst>
            <pc:docMk/>
            <pc:sldMk cId="2047351534" sldId="285"/>
            <ac:spMk id="73" creationId="{2C31C439-73BD-4747-8D21-C8E622B01210}"/>
          </ac:spMkLst>
        </pc:spChg>
        <pc:spChg chg="add mod ord">
          <ac:chgData name="Ploenzke, Matthew" userId="S::ploenzke@g.harvard.edu::0f9668a0-cf95-408d-9f00-9372c728a50e" providerId="AD" clId="Web-{E4EA7939-E5E7-3BDF-5C3E-5CBE06C66845}" dt="2018-10-27T23:00:40.915" v="1989" actId="20577"/>
          <ac:spMkLst>
            <pc:docMk/>
            <pc:sldMk cId="2047351534" sldId="285"/>
            <ac:spMk id="74" creationId="{72E66D3E-D413-4E0A-B2DE-C5569F480807}"/>
          </ac:spMkLst>
        </pc:spChg>
        <pc:spChg chg="add mod ord">
          <ac:chgData name="Ploenzke, Matthew" userId="S::ploenzke@g.harvard.edu::0f9668a0-cf95-408d-9f00-9372c728a50e" providerId="AD" clId="Web-{E4EA7939-E5E7-3BDF-5C3E-5CBE06C66845}" dt="2018-10-27T23:01:46.386" v="1992" actId="1076"/>
          <ac:spMkLst>
            <pc:docMk/>
            <pc:sldMk cId="2047351534" sldId="285"/>
            <ac:spMk id="75" creationId="{1C7A029D-02F1-4A6A-B99E-027C49558A12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2:59:30.928" v="1957" actId="1076"/>
          <ac:spMkLst>
            <pc:docMk/>
            <pc:sldMk cId="2047351534" sldId="285"/>
            <ac:spMk id="76" creationId="{558D9C39-584C-416A-B972-9A093BB6D936}"/>
          </ac:spMkLst>
        </pc:spChg>
        <pc:spChg chg="add mod ord">
          <ac:chgData name="Ploenzke, Matthew" userId="S::ploenzke@g.harvard.edu::0f9668a0-cf95-408d-9f00-9372c728a50e" providerId="AD" clId="Web-{E4EA7939-E5E7-3BDF-5C3E-5CBE06C66845}" dt="2018-10-27T22:58:44.754" v="1950" actId="1076"/>
          <ac:spMkLst>
            <pc:docMk/>
            <pc:sldMk cId="2047351534" sldId="285"/>
            <ac:spMk id="77" creationId="{98FF05B0-7376-41B5-88C2-FA97A8930588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2:58:12.924" v="1943" actId="1076"/>
          <ac:spMkLst>
            <pc:docMk/>
            <pc:sldMk cId="2047351534" sldId="285"/>
            <ac:spMk id="78" creationId="{596E1CE5-5132-4F72-820E-9F4ADB5C412C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2:58:21.628" v="1945" actId="1076"/>
          <ac:spMkLst>
            <pc:docMk/>
            <pc:sldMk cId="2047351534" sldId="285"/>
            <ac:spMk id="79" creationId="{90FC36CA-D9B1-491A-AD2C-5117F087AB54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6:38.740" v="2128" actId="1076"/>
          <ac:spMkLst>
            <pc:docMk/>
            <pc:sldMk cId="2047351534" sldId="285"/>
            <ac:spMk id="80" creationId="{23139072-E059-4B2C-A271-E282F6B45162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6:38.771" v="2129" actId="1076"/>
          <ac:spMkLst>
            <pc:docMk/>
            <pc:sldMk cId="2047351534" sldId="285"/>
            <ac:spMk id="81" creationId="{42DFFF2A-337D-4549-9791-77F0B3F2BAD2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6:38.803" v="2130" actId="1076"/>
          <ac:spMkLst>
            <pc:docMk/>
            <pc:sldMk cId="2047351534" sldId="285"/>
            <ac:spMk id="82" creationId="{311759E7-22B3-445A-B977-5E776A2B2080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6:38.834" v="2131" actId="1076"/>
          <ac:spMkLst>
            <pc:docMk/>
            <pc:sldMk cId="2047351534" sldId="285"/>
            <ac:spMk id="83" creationId="{01EF75C5-4C78-4867-9039-C329C14FB23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6:38.865" v="2132" actId="1076"/>
          <ac:spMkLst>
            <pc:docMk/>
            <pc:sldMk cId="2047351534" sldId="285"/>
            <ac:spMk id="84" creationId="{81742E16-7D81-49DD-9AC0-1FCFA7E80E82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6:38.881" v="2133" actId="1076"/>
          <ac:spMkLst>
            <pc:docMk/>
            <pc:sldMk cId="2047351534" sldId="285"/>
            <ac:spMk id="85" creationId="{7F1C384C-C543-474E-BC92-840EBAF6FD9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6:38.912" v="2134" actId="1076"/>
          <ac:spMkLst>
            <pc:docMk/>
            <pc:sldMk cId="2047351534" sldId="285"/>
            <ac:spMk id="86" creationId="{3B6829C5-6259-49BC-89DF-631DA15F4E0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6:38.943" v="2135" actId="1076"/>
          <ac:spMkLst>
            <pc:docMk/>
            <pc:sldMk cId="2047351534" sldId="285"/>
            <ac:spMk id="87" creationId="{73856072-837F-4DC8-BC1A-3B8CF62DCB6D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6:38.975" v="2136" actId="1076"/>
          <ac:spMkLst>
            <pc:docMk/>
            <pc:sldMk cId="2047351534" sldId="285"/>
            <ac:spMk id="88" creationId="{F369B5B6-2E51-421F-9A62-7AAC5D05202E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6:41.928" v="2139" actId="1076"/>
          <ac:spMkLst>
            <pc:docMk/>
            <pc:sldMk cId="2047351534" sldId="285"/>
            <ac:spMk id="89" creationId="{0500712C-03E1-4B99-8955-F5CBE35E3344}"/>
          </ac:spMkLst>
        </pc:spChg>
        <pc:spChg chg="add del">
          <ac:chgData name="Ploenzke, Matthew" userId="S::ploenzke@g.harvard.edu::0f9668a0-cf95-408d-9f00-9372c728a50e" providerId="AD" clId="Web-{E4EA7939-E5E7-3BDF-5C3E-5CBE06C66845}" dt="2018-10-27T23:04:39.908" v="2077"/>
          <ac:spMkLst>
            <pc:docMk/>
            <pc:sldMk cId="2047351534" sldId="285"/>
            <ac:spMk id="90" creationId="{1C5321E2-FF5E-4F6D-B994-AEA3B50D88B0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06:00.317" v="2108"/>
          <ac:spMkLst>
            <pc:docMk/>
            <pc:sldMk cId="2047351534" sldId="285"/>
            <ac:spMk id="91" creationId="{A7DAADF1-4986-46FD-933C-5F0B6331887A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8:46.465" v="2189" actId="1076"/>
          <ac:spMkLst>
            <pc:docMk/>
            <pc:sldMk cId="2047351534" sldId="285"/>
            <ac:spMk id="92" creationId="{D29DB67D-A34F-400A-92CC-6D16B38F2D48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08:07.306" v="2167"/>
          <ac:spMkLst>
            <pc:docMk/>
            <pc:sldMk cId="2047351534" sldId="285"/>
            <ac:spMk id="93" creationId="{EE1D5468-486E-4951-A092-406C128F6281}"/>
          </ac:spMkLst>
        </pc:spChg>
        <pc:spChg chg="add del">
          <ac:chgData name="Ploenzke, Matthew" userId="S::ploenzke@g.harvard.edu::0f9668a0-cf95-408d-9f00-9372c728a50e" providerId="AD" clId="Web-{E4EA7939-E5E7-3BDF-5C3E-5CBE06C66845}" dt="2018-10-27T23:06:51.444" v="2141"/>
          <ac:spMkLst>
            <pc:docMk/>
            <pc:sldMk cId="2047351534" sldId="285"/>
            <ac:spMk id="94" creationId="{D19839DB-8D9A-4733-9E89-EAC07F3DD467}"/>
          </ac:spMkLst>
        </pc:spChg>
        <pc:spChg chg="add del">
          <ac:chgData name="Ploenzke, Matthew" userId="S::ploenzke@g.harvard.edu::0f9668a0-cf95-408d-9f00-9372c728a50e" providerId="AD" clId="Web-{E4EA7939-E5E7-3BDF-5C3E-5CBE06C66845}" dt="2018-10-27T23:06:59.850" v="2143"/>
          <ac:spMkLst>
            <pc:docMk/>
            <pc:sldMk cId="2047351534" sldId="285"/>
            <ac:spMk id="95" creationId="{0810A7F8-EFCF-4A3F-9362-34F0FD2A21D7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7:09.288" v="2145" actId="1076"/>
          <ac:spMkLst>
            <pc:docMk/>
            <pc:sldMk cId="2047351534" sldId="285"/>
            <ac:spMk id="96" creationId="{7386FA07-12E4-4FDC-AB8F-BB6199F79994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8:37.902" v="2185" actId="20577"/>
          <ac:spMkLst>
            <pc:docMk/>
            <pc:sldMk cId="2047351534" sldId="285"/>
            <ac:spMk id="97" creationId="{01F75447-B322-4AB6-96D1-B2A6469C9EEC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9:12.544" v="2213" actId="1076"/>
          <ac:spMkLst>
            <pc:docMk/>
            <pc:sldMk cId="2047351534" sldId="285"/>
            <ac:spMk id="98" creationId="{BDB21008-71B1-4764-B4C0-5EA101364721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0:23.141" v="2233" actId="14100"/>
          <ac:spMkLst>
            <pc:docMk/>
            <pc:sldMk cId="2047351534" sldId="285"/>
            <ac:spMk id="99" creationId="{C1263951-A5BD-46B6-ABF0-8B117CBDF663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09:52.764" v="2226"/>
          <ac:spMkLst>
            <pc:docMk/>
            <pc:sldMk cId="2047351534" sldId="285"/>
            <ac:spMk id="100" creationId="{164046BC-DB83-4C22-B7E4-9D66CD761341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10:15.812" v="2231" actId="14100"/>
          <ac:spMkLst>
            <pc:docMk/>
            <pc:sldMk cId="2047351534" sldId="285"/>
            <ac:spMk id="101" creationId="{E1930A0C-F261-48BE-BBC5-BB742E811958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09:44.030" v="2223"/>
          <ac:spMkLst>
            <pc:docMk/>
            <pc:sldMk cId="2047351534" sldId="285"/>
            <ac:spMk id="102" creationId="{4A4CCB1A-0B26-4D2C-B6B9-D2312765EA9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0:04.734" v="2228" actId="14100"/>
          <ac:spMkLst>
            <pc:docMk/>
            <pc:sldMk cId="2047351534" sldId="285"/>
            <ac:spMk id="103" creationId="{B35A167A-6438-4763-8FF1-5DAB5CAE1EDC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09:42.014" v="2222"/>
          <ac:spMkLst>
            <pc:docMk/>
            <pc:sldMk cId="2047351534" sldId="285"/>
            <ac:spMk id="104" creationId="{4EA57596-A720-4AEE-AB94-615E2BD13EEE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9:21.435" v="2215" actId="14100"/>
          <ac:spMkLst>
            <pc:docMk/>
            <pc:sldMk cId="2047351534" sldId="285"/>
            <ac:spMk id="105" creationId="{BF4F2077-72B6-4385-9200-C74D1EF0FD42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09:39.764" v="2221"/>
          <ac:spMkLst>
            <pc:docMk/>
            <pc:sldMk cId="2047351534" sldId="285"/>
            <ac:spMk id="106" creationId="{238B6546-A3C3-42A1-A4B7-F5E1175554FA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09:05.466" v="2209" actId="1076"/>
          <ac:spMkLst>
            <pc:docMk/>
            <pc:sldMk cId="2047351534" sldId="285"/>
            <ac:spMk id="107" creationId="{2A832D92-F44F-4641-9580-8A115A264290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0:37.969" v="2236" actId="20577"/>
          <ac:spMkLst>
            <pc:docMk/>
            <pc:sldMk cId="2047351534" sldId="285"/>
            <ac:spMk id="108" creationId="{A4B17802-D23D-40B8-8446-7EEF14431B32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55" v="1817"/>
          <ac:spMkLst>
            <pc:docMk/>
            <pc:sldMk cId="2047351534" sldId="285"/>
            <ac:spMk id="109" creationId="{4C720842-66E5-4825-97A1-9EB81DD25134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33"/>
          <ac:spMkLst>
            <pc:docMk/>
            <pc:sldMk cId="2047351534" sldId="285"/>
            <ac:spMk id="110" creationId="{647F501D-D594-4008-B46E-EFD3E7FA439F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51.374" v="1838"/>
          <ac:spMkLst>
            <pc:docMk/>
            <pc:sldMk cId="2047351534" sldId="285"/>
            <ac:spMk id="111" creationId="{4786F0E3-AC57-4FCB-A6E5-C249B4FBADD5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32"/>
          <ac:spMkLst>
            <pc:docMk/>
            <pc:sldMk cId="2047351534" sldId="285"/>
            <ac:spMk id="112" creationId="{E1093A9C-4B04-4EA3-844D-6F8F352E4A2A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09:07.263" v="2212"/>
          <ac:spMkLst>
            <pc:docMk/>
            <pc:sldMk cId="2047351534" sldId="285"/>
            <ac:spMk id="113" creationId="{BA33C180-8527-41DD-B524-03476CF69BE8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0:55.517" v="2244" actId="1076"/>
          <ac:spMkLst>
            <pc:docMk/>
            <pc:sldMk cId="2047351534" sldId="285"/>
            <ac:spMk id="114" creationId="{FBA45329-0041-40EE-B751-C056E71996FA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0:50.454" v="2243" actId="14100"/>
          <ac:spMkLst>
            <pc:docMk/>
            <pc:sldMk cId="2047351534" sldId="285"/>
            <ac:spMk id="115" creationId="{732B87C2-A740-4FE2-BA6A-964BD7022BCD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5:57.861" v="2343" actId="1076"/>
          <ac:spMkLst>
            <pc:docMk/>
            <pc:sldMk cId="2047351534" sldId="285"/>
            <ac:spMk id="116" creationId="{886CF235-84F1-40BB-983E-5FC498E924AB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1:42.706" v="2257" actId="1076"/>
          <ac:spMkLst>
            <pc:docMk/>
            <pc:sldMk cId="2047351534" sldId="285"/>
            <ac:spMk id="117" creationId="{35153785-F052-44FE-8D44-C8FFEF76D9A7}"/>
          </ac:spMkLst>
        </pc:spChg>
        <pc:spChg chg="add del">
          <ac:chgData name="Ploenzke, Matthew" userId="S::ploenzke@g.harvard.edu::0f9668a0-cf95-408d-9f00-9372c728a50e" providerId="AD" clId="Web-{E4EA7939-E5E7-3BDF-5C3E-5CBE06C66845}" dt="2018-10-27T23:11:46.253" v="2259"/>
          <ac:spMkLst>
            <pc:docMk/>
            <pc:sldMk cId="2047351534" sldId="285"/>
            <ac:spMk id="118" creationId="{B43D324A-6B67-4A24-8F46-410F09A59842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1:51.081" v="2261" actId="1076"/>
          <ac:spMkLst>
            <pc:docMk/>
            <pc:sldMk cId="2047351534" sldId="285"/>
            <ac:spMk id="119" creationId="{866F575C-9D9C-4A60-9ADD-71C11718A751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1:56.644" v="2263" actId="1076"/>
          <ac:spMkLst>
            <pc:docMk/>
            <pc:sldMk cId="2047351534" sldId="285"/>
            <ac:spMk id="120" creationId="{4EAECCD8-9FCE-4138-B350-706298178C8B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2:01.972" v="2265" actId="1076"/>
          <ac:spMkLst>
            <pc:docMk/>
            <pc:sldMk cId="2047351534" sldId="285"/>
            <ac:spMk id="121" creationId="{8F22C8E1-2A02-4EEC-9BAB-8734E7703CA5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21:02.407" v="2401" actId="20577"/>
          <ac:spMkLst>
            <pc:docMk/>
            <pc:sldMk cId="2047351534" sldId="285"/>
            <ac:spMk id="122" creationId="{E288044F-61E0-4FA1-94B0-46561E2F7250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13:25.772" v="2300"/>
          <ac:spMkLst>
            <pc:docMk/>
            <pc:sldMk cId="2047351534" sldId="285"/>
            <ac:spMk id="123" creationId="{99AF85C3-6B0B-4163-8D41-3CB458FDF081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13:25.772" v="2299"/>
          <ac:spMkLst>
            <pc:docMk/>
            <pc:sldMk cId="2047351534" sldId="285"/>
            <ac:spMk id="124" creationId="{E03451A8-3E12-458D-BBA0-BE09F9B9A356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13:25.772" v="2298"/>
          <ac:spMkLst>
            <pc:docMk/>
            <pc:sldMk cId="2047351534" sldId="285"/>
            <ac:spMk id="125" creationId="{6C9C54DA-892B-4434-98D2-421E250BA050}"/>
          </ac:spMkLst>
        </pc:spChg>
        <pc:spChg chg="add del mod">
          <ac:chgData name="Ploenzke, Matthew" userId="S::ploenzke@g.harvard.edu::0f9668a0-cf95-408d-9f00-9372c728a50e" providerId="AD" clId="Web-{E4EA7939-E5E7-3BDF-5C3E-5CBE06C66845}" dt="2018-10-27T23:13:25.772" v="2297"/>
          <ac:spMkLst>
            <pc:docMk/>
            <pc:sldMk cId="2047351534" sldId="285"/>
            <ac:spMk id="126" creationId="{44BCD75E-2317-4ACA-8D4C-90828FBC2A05}"/>
          </ac:spMkLst>
        </pc:spChg>
        <pc:spChg chg="add del">
          <ac:chgData name="Ploenzke, Matthew" userId="S::ploenzke@g.harvard.edu::0f9668a0-cf95-408d-9f00-9372c728a50e" providerId="AD" clId="Web-{E4EA7939-E5E7-3BDF-5C3E-5CBE06C66845}" dt="2018-10-27T23:13:56.851" v="2307"/>
          <ac:spMkLst>
            <pc:docMk/>
            <pc:sldMk cId="2047351534" sldId="285"/>
            <ac:spMk id="127" creationId="{A904A70A-ABEB-4ECD-94C8-40E988866164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4:28.118" v="2328" actId="1076"/>
          <ac:spMkLst>
            <pc:docMk/>
            <pc:sldMk cId="2047351534" sldId="285"/>
            <ac:spMk id="128" creationId="{66560F5A-9818-4955-9E3B-A44DB7B3B478}"/>
          </ac:spMkLst>
        </pc:spChg>
        <pc:spChg chg="add del">
          <ac:chgData name="Ploenzke, Matthew" userId="S::ploenzke@g.harvard.edu::0f9668a0-cf95-408d-9f00-9372c728a50e" providerId="AD" clId="Web-{E4EA7939-E5E7-3BDF-5C3E-5CBE06C66845}" dt="2018-10-27T23:14:48.838" v="2331"/>
          <ac:spMkLst>
            <pc:docMk/>
            <pc:sldMk cId="2047351534" sldId="285"/>
            <ac:spMk id="129" creationId="{4B13EE1B-D817-4C7A-A62E-CE68B5522494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5:12.640" v="2335" actId="1076"/>
          <ac:spMkLst>
            <pc:docMk/>
            <pc:sldMk cId="2047351534" sldId="285"/>
            <ac:spMk id="130" creationId="{4915C6F5-EA88-45F5-8ECE-2045EA3888EE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5:36.985" v="2340" actId="1076"/>
          <ac:spMkLst>
            <pc:docMk/>
            <pc:sldMk cId="2047351534" sldId="285"/>
            <ac:spMk id="131" creationId="{C06BC75F-F7F3-4077-A932-359D280E9E8E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5:53.001" v="2342" actId="1076"/>
          <ac:spMkLst>
            <pc:docMk/>
            <pc:sldMk cId="2047351534" sldId="285"/>
            <ac:spMk id="132" creationId="{F8B6FA73-B84F-46A1-A0C3-28E77382484A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21:07.689" v="2404" actId="20577"/>
          <ac:spMkLst>
            <pc:docMk/>
            <pc:sldMk cId="2047351534" sldId="285"/>
            <ac:spMk id="133" creationId="{9C71E8DC-48BD-4F01-A35E-4EC345E1E788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6:32.956" v="2351" actId="1076"/>
          <ac:spMkLst>
            <pc:docMk/>
            <pc:sldMk cId="2047351534" sldId="285"/>
            <ac:spMk id="134" creationId="{27F747AC-E94E-41FC-B0BA-6CD84F67FEC5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6:33.003" v="2352" actId="1076"/>
          <ac:spMkLst>
            <pc:docMk/>
            <pc:sldMk cId="2047351534" sldId="285"/>
            <ac:spMk id="135" creationId="{240B5BAE-83AF-4C4B-A6ED-3970A1C11028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6:33.034" v="2353" actId="1076"/>
          <ac:spMkLst>
            <pc:docMk/>
            <pc:sldMk cId="2047351534" sldId="285"/>
            <ac:spMk id="136" creationId="{F45ACD16-45FC-4057-A987-D8DDB220D743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6:33.081" v="2354" actId="1076"/>
          <ac:spMkLst>
            <pc:docMk/>
            <pc:sldMk cId="2047351534" sldId="285"/>
            <ac:spMk id="137" creationId="{FB7E4BC7-6E0C-48D6-A878-8A203D63D5BD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6:33.128" v="2355" actId="1076"/>
          <ac:spMkLst>
            <pc:docMk/>
            <pc:sldMk cId="2047351534" sldId="285"/>
            <ac:spMk id="138" creationId="{2964A6D0-F721-4FCE-95D0-59A5252113BE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31"/>
          <ac:spMkLst>
            <pc:docMk/>
            <pc:sldMk cId="2047351534" sldId="285"/>
            <ac:spMk id="139" creationId="{6F102403-A37B-461C-9074-FCC302808D67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8:14.399" v="2397" actId="1076"/>
          <ac:spMkLst>
            <pc:docMk/>
            <pc:sldMk cId="2047351534" sldId="285"/>
            <ac:spMk id="140" creationId="{EAAB9933-A769-4D4F-8CBC-95A0482E5DF9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8:14.227" v="2393" actId="1076"/>
          <ac:spMkLst>
            <pc:docMk/>
            <pc:sldMk cId="2047351534" sldId="285"/>
            <ac:spMk id="141" creationId="{405DF1A4-0256-4379-9481-B7971EFBA82C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8:14.274" v="2394" actId="1076"/>
          <ac:spMkLst>
            <pc:docMk/>
            <pc:sldMk cId="2047351534" sldId="285"/>
            <ac:spMk id="142" creationId="{DCED28C2-36F9-43A8-BDCF-EB8FDEE1ABB2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8:14.321" v="2395" actId="1076"/>
          <ac:spMkLst>
            <pc:docMk/>
            <pc:sldMk cId="2047351534" sldId="285"/>
            <ac:spMk id="143" creationId="{A5E384DA-E7E1-40D8-B01A-AE7CB3728AF8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8:14.352" v="2396" actId="1076"/>
          <ac:spMkLst>
            <pc:docMk/>
            <pc:sldMk cId="2047351534" sldId="285"/>
            <ac:spMk id="144" creationId="{11657E79-8894-45CA-9AEB-B31C05DACE27}"/>
          </ac:spMkLst>
        </pc:spChg>
        <pc:spChg chg="add mod">
          <ac:chgData name="Ploenzke, Matthew" userId="S::ploenzke@g.harvard.edu::0f9668a0-cf95-408d-9f00-9372c728a50e" providerId="AD" clId="Web-{E4EA7939-E5E7-3BDF-5C3E-5CBE06C66845}" dt="2018-10-27T23:18:16.274" v="2398" actId="1076"/>
          <ac:spMkLst>
            <pc:docMk/>
            <pc:sldMk cId="2047351534" sldId="285"/>
            <ac:spMk id="145" creationId="{4660495F-DC37-4580-ACFF-CAE49B996472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55" v="1811"/>
          <ac:spMkLst>
            <pc:docMk/>
            <pc:sldMk cId="2047351534" sldId="285"/>
            <ac:spMk id="150" creationId="{7CA3367B-0E9D-4F59-8034-32755173DECB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30"/>
          <ac:spMkLst>
            <pc:docMk/>
            <pc:sldMk cId="2047351534" sldId="285"/>
            <ac:spMk id="154" creationId="{484A8603-C4F2-4125-BA67-9F352B5FD386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29"/>
          <ac:spMkLst>
            <pc:docMk/>
            <pc:sldMk cId="2047351534" sldId="285"/>
            <ac:spMk id="155" creationId="{604D2D5A-E3C6-4300-8637-567306815889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28"/>
          <ac:spMkLst>
            <pc:docMk/>
            <pc:sldMk cId="2047351534" sldId="285"/>
            <ac:spMk id="156" creationId="{F0AE453C-AA3A-44E3-B361-1880B018E9C3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27"/>
          <ac:spMkLst>
            <pc:docMk/>
            <pc:sldMk cId="2047351534" sldId="285"/>
            <ac:spMk id="157" creationId="{0C6D9E62-A32C-4D6E-93C7-E353E6C12E94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26"/>
          <ac:spMkLst>
            <pc:docMk/>
            <pc:sldMk cId="2047351534" sldId="285"/>
            <ac:spMk id="158" creationId="{B9693AF3-4942-420D-9CDB-768A995BBC9F}"/>
          </ac:spMkLst>
        </pc:spChg>
        <pc:spChg chg="mod">
          <ac:chgData name="Ploenzke, Matthew" userId="S::ploenzke@g.harvard.edu::0f9668a0-cf95-408d-9f00-9372c728a50e" providerId="AD" clId="Web-{E4EA7939-E5E7-3BDF-5C3E-5CBE06C66845}" dt="2018-10-27T22:53:58.720" v="1858"/>
          <ac:spMkLst>
            <pc:docMk/>
            <pc:sldMk cId="2047351534" sldId="285"/>
            <ac:spMk id="159" creationId="{40AFD186-0947-436A-9421-89B1A8DC0B0D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25"/>
          <ac:spMkLst>
            <pc:docMk/>
            <pc:sldMk cId="2047351534" sldId="285"/>
            <ac:spMk id="161" creationId="{17538BD0-A6E7-44AD-A8D7-700B711ED5C1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24"/>
          <ac:spMkLst>
            <pc:docMk/>
            <pc:sldMk cId="2047351534" sldId="285"/>
            <ac:spMk id="162" creationId="{C742DB05-D751-4613-8C47-8439836BCB76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71" v="1823"/>
          <ac:spMkLst>
            <pc:docMk/>
            <pc:sldMk cId="2047351534" sldId="285"/>
            <ac:spMk id="163" creationId="{31A3CA2F-B841-47E0-83A0-E1F01BC96E65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55" v="1822"/>
          <ac:spMkLst>
            <pc:docMk/>
            <pc:sldMk cId="2047351534" sldId="285"/>
            <ac:spMk id="164" creationId="{F4DCFA09-7861-4189-9272-074EA3957D46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55" v="1821"/>
          <ac:spMkLst>
            <pc:docMk/>
            <pc:sldMk cId="2047351534" sldId="285"/>
            <ac:spMk id="165" creationId="{43F9A708-BBFE-49B5-8886-F01ECA075E7F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55" v="1820"/>
          <ac:spMkLst>
            <pc:docMk/>
            <pc:sldMk cId="2047351534" sldId="285"/>
            <ac:spMk id="166" creationId="{277D92EF-16E3-48F5-9ED8-DE8EAC8CDF17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55" v="1819"/>
          <ac:spMkLst>
            <pc:docMk/>
            <pc:sldMk cId="2047351534" sldId="285"/>
            <ac:spMk id="167" creationId="{1BE1CF56-CA21-43D6-9154-E60F699B496A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55" v="1818"/>
          <ac:spMkLst>
            <pc:docMk/>
            <pc:sldMk cId="2047351534" sldId="285"/>
            <ac:spMk id="169" creationId="{2F6B3B9F-95C2-4CDF-9950-86387D80BD0F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2:52:49.155" v="1816"/>
          <ac:spMkLst>
            <pc:docMk/>
            <pc:sldMk cId="2047351534" sldId="285"/>
            <ac:spMk id="170" creationId="{6A7EF2AF-3595-417D-8803-7F2092A0BB7D}"/>
          </ac:spMkLst>
        </pc:spChg>
        <pc:picChg chg="add mod">
          <ac:chgData name="Ploenzke, Matthew" userId="S::ploenzke@g.harvard.edu::0f9668a0-cf95-408d-9f00-9372c728a50e" providerId="AD" clId="Web-{E4EA7939-E5E7-3BDF-5C3E-5CBE06C66845}" dt="2018-10-27T23:26:17.699" v="2423" actId="1076"/>
          <ac:picMkLst>
            <pc:docMk/>
            <pc:sldMk cId="2047351534" sldId="285"/>
            <ac:picMk id="10" creationId="{A3E0F230-893D-4698-B30C-A572A64F08BA}"/>
          </ac:picMkLst>
        </pc:picChg>
        <pc:cxnChg chg="del">
          <ac:chgData name="Ploenzke, Matthew" userId="S::ploenzke@g.harvard.edu::0f9668a0-cf95-408d-9f00-9372c728a50e" providerId="AD" clId="Web-{E4EA7939-E5E7-3BDF-5C3E-5CBE06C66845}" dt="2018-10-27T22:54:12.783" v="1860"/>
          <ac:cxnSpMkLst>
            <pc:docMk/>
            <pc:sldMk cId="2047351534" sldId="285"/>
            <ac:cxnSpMk id="26" creationId="{E29AB1E7-3247-4E11-9332-E5EC017051D2}"/>
          </ac:cxnSpMkLst>
        </pc:cxnChg>
        <pc:cxnChg chg="del">
          <ac:chgData name="Ploenzke, Matthew" userId="S::ploenzke@g.harvard.edu::0f9668a0-cf95-408d-9f00-9372c728a50e" providerId="AD" clId="Web-{E4EA7939-E5E7-3BDF-5C3E-5CBE06C66845}" dt="2018-10-27T22:52:49.155" v="1815"/>
          <ac:cxnSpMkLst>
            <pc:docMk/>
            <pc:sldMk cId="2047351534" sldId="285"/>
            <ac:cxnSpMk id="171" creationId="{2A5F79D0-553C-42F2-8400-B9AC25342504}"/>
          </ac:cxnSpMkLst>
        </pc:cxnChg>
        <pc:cxnChg chg="del">
          <ac:chgData name="Ploenzke, Matthew" userId="S::ploenzke@g.harvard.edu::0f9668a0-cf95-408d-9f00-9372c728a50e" providerId="AD" clId="Web-{E4EA7939-E5E7-3BDF-5C3E-5CBE06C66845}" dt="2018-10-27T22:52:49.155" v="1814"/>
          <ac:cxnSpMkLst>
            <pc:docMk/>
            <pc:sldMk cId="2047351534" sldId="285"/>
            <ac:cxnSpMk id="172" creationId="{71B974DD-6405-46F0-ABA2-819552D29C9B}"/>
          </ac:cxnSpMkLst>
        </pc:cxnChg>
        <pc:cxnChg chg="del">
          <ac:chgData name="Ploenzke, Matthew" userId="S::ploenzke@g.harvard.edu::0f9668a0-cf95-408d-9f00-9372c728a50e" providerId="AD" clId="Web-{E4EA7939-E5E7-3BDF-5C3E-5CBE06C66845}" dt="2018-10-27T22:52:49.155" v="1813"/>
          <ac:cxnSpMkLst>
            <pc:docMk/>
            <pc:sldMk cId="2047351534" sldId="285"/>
            <ac:cxnSpMk id="173" creationId="{6C701C11-1E67-4FE0-86A5-B5CE3837CCDE}"/>
          </ac:cxnSpMkLst>
        </pc:cxnChg>
        <pc:cxnChg chg="del">
          <ac:chgData name="Ploenzke, Matthew" userId="S::ploenzke@g.harvard.edu::0f9668a0-cf95-408d-9f00-9372c728a50e" providerId="AD" clId="Web-{E4EA7939-E5E7-3BDF-5C3E-5CBE06C66845}" dt="2018-10-27T22:52:49.155" v="1812"/>
          <ac:cxnSpMkLst>
            <pc:docMk/>
            <pc:sldMk cId="2047351534" sldId="285"/>
            <ac:cxnSpMk id="174" creationId="{B4CF2E05-FC66-4573-A7BF-A7AFB061F456}"/>
          </ac:cxnSpMkLst>
        </pc:cxnChg>
        <pc:cxnChg chg="del">
          <ac:chgData name="Ploenzke, Matthew" userId="S::ploenzke@g.harvard.edu::0f9668a0-cf95-408d-9f00-9372c728a50e" providerId="AD" clId="Web-{E4EA7939-E5E7-3BDF-5C3E-5CBE06C66845}" dt="2018-10-27T22:52:49.155" v="1810"/>
          <ac:cxnSpMkLst>
            <pc:docMk/>
            <pc:sldMk cId="2047351534" sldId="285"/>
            <ac:cxnSpMk id="175" creationId="{234B4C77-9F87-445B-994C-9D79EFC95828}"/>
          </ac:cxnSpMkLst>
        </pc:cxnChg>
        <pc:cxnChg chg="del">
          <ac:chgData name="Ploenzke, Matthew" userId="S::ploenzke@g.harvard.edu::0f9668a0-cf95-408d-9f00-9372c728a50e" providerId="AD" clId="Web-{E4EA7939-E5E7-3BDF-5C3E-5CBE06C66845}" dt="2018-10-27T22:52:49.140" v="1809"/>
          <ac:cxnSpMkLst>
            <pc:docMk/>
            <pc:sldMk cId="2047351534" sldId="285"/>
            <ac:cxnSpMk id="176" creationId="{A157E782-4E42-4A53-9449-DA80FD7D41F2}"/>
          </ac:cxnSpMkLst>
        </pc:cxnChg>
        <pc:cxnChg chg="del">
          <ac:chgData name="Ploenzke, Matthew" userId="S::ploenzke@g.harvard.edu::0f9668a0-cf95-408d-9f00-9372c728a50e" providerId="AD" clId="Web-{E4EA7939-E5E7-3BDF-5C3E-5CBE06C66845}" dt="2018-10-27T22:52:49.186" v="1837"/>
          <ac:cxnSpMkLst>
            <pc:docMk/>
            <pc:sldMk cId="2047351534" sldId="285"/>
            <ac:cxnSpMk id="177" creationId="{02F092A1-D47E-4026-9467-30087925F5E4}"/>
          </ac:cxnSpMkLst>
        </pc:cxnChg>
      </pc:sldChg>
      <pc:sldChg chg="delSp add ord replId">
        <pc:chgData name="Ploenzke, Matthew" userId="S::ploenzke@g.harvard.edu::0f9668a0-cf95-408d-9f00-9372c728a50e" providerId="AD" clId="Web-{E4EA7939-E5E7-3BDF-5C3E-5CBE06C66845}" dt="2018-10-27T23:26:50.326" v="2427"/>
        <pc:sldMkLst>
          <pc:docMk/>
          <pc:sldMk cId="111951971" sldId="286"/>
        </pc:sldMkLst>
        <pc:spChg chg="del">
          <ac:chgData name="Ploenzke, Matthew" userId="S::ploenzke@g.harvard.edu::0f9668a0-cf95-408d-9f00-9372c728a50e" providerId="AD" clId="Web-{E4EA7939-E5E7-3BDF-5C3E-5CBE06C66845}" dt="2018-10-27T23:26:43.622" v="2426"/>
          <ac:spMkLst>
            <pc:docMk/>
            <pc:sldMk cId="111951971" sldId="286"/>
            <ac:spMk id="17" creationId="{0CCCE6C6-8112-4C29-BA04-0604A35D0F00}"/>
          </ac:spMkLst>
        </pc:spChg>
        <pc:picChg chg="del">
          <ac:chgData name="Ploenzke, Matthew" userId="S::ploenzke@g.harvard.edu::0f9668a0-cf95-408d-9f00-9372c728a50e" providerId="AD" clId="Web-{E4EA7939-E5E7-3BDF-5C3E-5CBE06C66845}" dt="2018-10-27T23:26:42.810" v="2425"/>
          <ac:picMkLst>
            <pc:docMk/>
            <pc:sldMk cId="111951971" sldId="286"/>
            <ac:picMk id="10" creationId="{A3E0F230-893D-4698-B30C-A572A64F08BA}"/>
          </ac:picMkLst>
        </pc:picChg>
      </pc:sldChg>
      <pc:sldChg chg="delSp add ord replId">
        <pc:chgData name="Ploenzke, Matthew" userId="S::ploenzke@g.harvard.edu::0f9668a0-cf95-408d-9f00-9372c728a50e" providerId="AD" clId="Web-{E4EA7939-E5E7-3BDF-5C3E-5CBE06C66845}" dt="2018-10-28T00:11:37.992" v="2544"/>
        <pc:sldMkLst>
          <pc:docMk/>
          <pc:sldMk cId="2575830298" sldId="287"/>
        </pc:sldMkLst>
        <pc:spChg chg="del">
          <ac:chgData name="Ploenzke, Matthew" userId="S::ploenzke@g.harvard.edu::0f9668a0-cf95-408d-9f00-9372c728a50e" providerId="AD" clId="Web-{E4EA7939-E5E7-3BDF-5C3E-5CBE06C66845}" dt="2018-10-27T23:27:09.326" v="2445"/>
          <ac:spMkLst>
            <pc:docMk/>
            <pc:sldMk cId="2575830298" sldId="287"/>
            <ac:spMk id="7" creationId="{E8620389-14A6-4201-BF6B-1BDFBEFBF008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37.992" v="2544"/>
          <ac:spMkLst>
            <pc:docMk/>
            <pc:sldMk cId="2575830298" sldId="287"/>
            <ac:spMk id="67" creationId="{1D19E027-DF2F-42AC-B5FB-3B376E8A4F15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73" v="2539"/>
          <ac:spMkLst>
            <pc:docMk/>
            <pc:sldMk cId="2575830298" sldId="287"/>
            <ac:spMk id="72" creationId="{61A80FA5-EE71-4317-8F2C-31054305A781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73" v="2535"/>
          <ac:spMkLst>
            <pc:docMk/>
            <pc:sldMk cId="2575830298" sldId="287"/>
            <ac:spMk id="73" creationId="{2C31C439-73BD-4747-8D21-C8E622B01210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73" v="2534"/>
          <ac:spMkLst>
            <pc:docMk/>
            <pc:sldMk cId="2575830298" sldId="287"/>
            <ac:spMk id="74" creationId="{72E66D3E-D413-4E0A-B2DE-C5569F480807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73" v="2538"/>
          <ac:spMkLst>
            <pc:docMk/>
            <pc:sldMk cId="2575830298" sldId="287"/>
            <ac:spMk id="75" creationId="{1C7A029D-02F1-4A6A-B99E-027C49558A12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35.852" v="2543"/>
          <ac:spMkLst>
            <pc:docMk/>
            <pc:sldMk cId="2575830298" sldId="287"/>
            <ac:spMk id="76" creationId="{558D9C39-584C-416A-B972-9A093BB6D936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73" v="2540"/>
          <ac:spMkLst>
            <pc:docMk/>
            <pc:sldMk cId="2575830298" sldId="287"/>
            <ac:spMk id="77" creationId="{98FF05B0-7376-41B5-88C2-FA97A8930588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73" v="2537"/>
          <ac:spMkLst>
            <pc:docMk/>
            <pc:sldMk cId="2575830298" sldId="287"/>
            <ac:spMk id="78" creationId="{596E1CE5-5132-4F72-820E-9F4ADB5C412C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73" v="2536"/>
          <ac:spMkLst>
            <pc:docMk/>
            <pc:sldMk cId="2575830298" sldId="287"/>
            <ac:spMk id="79" creationId="{90FC36CA-D9B1-491A-AD2C-5117F087AB54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73" v="2533"/>
          <ac:spMkLst>
            <pc:docMk/>
            <pc:sldMk cId="2575830298" sldId="287"/>
            <ac:spMk id="80" creationId="{23139072-E059-4B2C-A271-E282F6B45162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73" v="2532"/>
          <ac:spMkLst>
            <pc:docMk/>
            <pc:sldMk cId="2575830298" sldId="287"/>
            <ac:spMk id="81" creationId="{42DFFF2A-337D-4549-9791-77F0B3F2BAD2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73" v="2531"/>
          <ac:spMkLst>
            <pc:docMk/>
            <pc:sldMk cId="2575830298" sldId="287"/>
            <ac:spMk id="82" creationId="{311759E7-22B3-445A-B977-5E776A2B2080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30"/>
          <ac:spMkLst>
            <pc:docMk/>
            <pc:sldMk cId="2575830298" sldId="287"/>
            <ac:spMk id="83" creationId="{01EF75C5-4C78-4867-9039-C329C14FB239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29"/>
          <ac:spMkLst>
            <pc:docMk/>
            <pc:sldMk cId="2575830298" sldId="287"/>
            <ac:spMk id="84" creationId="{81742E16-7D81-49DD-9AC0-1FCFA7E80E82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28"/>
          <ac:spMkLst>
            <pc:docMk/>
            <pc:sldMk cId="2575830298" sldId="287"/>
            <ac:spMk id="85" creationId="{7F1C384C-C543-474E-BC92-840EBAF6FD99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27"/>
          <ac:spMkLst>
            <pc:docMk/>
            <pc:sldMk cId="2575830298" sldId="287"/>
            <ac:spMk id="86" creationId="{3B6829C5-6259-49BC-89DF-631DA15F4E09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26"/>
          <ac:spMkLst>
            <pc:docMk/>
            <pc:sldMk cId="2575830298" sldId="287"/>
            <ac:spMk id="87" creationId="{73856072-837F-4DC8-BC1A-3B8CF62DCB6D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25"/>
          <ac:spMkLst>
            <pc:docMk/>
            <pc:sldMk cId="2575830298" sldId="287"/>
            <ac:spMk id="88" creationId="{F369B5B6-2E51-421F-9A62-7AAC5D05202E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24"/>
          <ac:spMkLst>
            <pc:docMk/>
            <pc:sldMk cId="2575830298" sldId="287"/>
            <ac:spMk id="89" creationId="{0500712C-03E1-4B99-8955-F5CBE35E3344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23"/>
          <ac:spMkLst>
            <pc:docMk/>
            <pc:sldMk cId="2575830298" sldId="287"/>
            <ac:spMk id="92" creationId="{D29DB67D-A34F-400A-92CC-6D16B38F2D48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22"/>
          <ac:spMkLst>
            <pc:docMk/>
            <pc:sldMk cId="2575830298" sldId="287"/>
            <ac:spMk id="96" creationId="{7386FA07-12E4-4FDC-AB8F-BB6199F79994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32.148" v="2541"/>
          <ac:spMkLst>
            <pc:docMk/>
            <pc:sldMk cId="2575830298" sldId="287"/>
            <ac:spMk id="97" creationId="{01F75447-B322-4AB6-96D1-B2A6469C9EEC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34.211" v="2542"/>
          <ac:spMkLst>
            <pc:docMk/>
            <pc:sldMk cId="2575830298" sldId="287"/>
            <ac:spMk id="98" creationId="{BDB21008-71B1-4764-B4C0-5EA101364721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21"/>
          <ac:spMkLst>
            <pc:docMk/>
            <pc:sldMk cId="2575830298" sldId="287"/>
            <ac:spMk id="99" creationId="{C1263951-A5BD-46B6-ABF0-8B117CBDF663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20"/>
          <ac:spMkLst>
            <pc:docMk/>
            <pc:sldMk cId="2575830298" sldId="287"/>
            <ac:spMk id="101" creationId="{E1930A0C-F261-48BE-BBC5-BB742E811958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19"/>
          <ac:spMkLst>
            <pc:docMk/>
            <pc:sldMk cId="2575830298" sldId="287"/>
            <ac:spMk id="103" creationId="{B35A167A-6438-4763-8FF1-5DAB5CAE1EDC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18"/>
          <ac:spMkLst>
            <pc:docMk/>
            <pc:sldMk cId="2575830298" sldId="287"/>
            <ac:spMk id="105" creationId="{BF4F2077-72B6-4385-9200-C74D1EF0FD42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58" v="2517"/>
          <ac:spMkLst>
            <pc:docMk/>
            <pc:sldMk cId="2575830298" sldId="287"/>
            <ac:spMk id="107" creationId="{2A832D92-F44F-4641-9580-8A115A264290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42" v="2516"/>
          <ac:spMkLst>
            <pc:docMk/>
            <pc:sldMk cId="2575830298" sldId="287"/>
            <ac:spMk id="108" creationId="{A4B17802-D23D-40B8-8446-7EEF14431B32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42" v="2515"/>
          <ac:spMkLst>
            <pc:docMk/>
            <pc:sldMk cId="2575830298" sldId="287"/>
            <ac:spMk id="114" creationId="{FBA45329-0041-40EE-B751-C056E71996FA}"/>
          </ac:spMkLst>
        </pc:spChg>
        <pc:spChg chg="del">
          <ac:chgData name="Ploenzke, Matthew" userId="S::ploenzke@g.harvard.edu::0f9668a0-cf95-408d-9f00-9372c728a50e" providerId="AD" clId="Web-{E4EA7939-E5E7-3BDF-5C3E-5CBE06C66845}" dt="2018-10-28T00:11:28.242" v="2514"/>
          <ac:spMkLst>
            <pc:docMk/>
            <pc:sldMk cId="2575830298" sldId="287"/>
            <ac:spMk id="115" creationId="{732B87C2-A740-4FE2-BA6A-964BD7022BCD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26" v="2451"/>
          <ac:spMkLst>
            <pc:docMk/>
            <pc:sldMk cId="2575830298" sldId="287"/>
            <ac:spMk id="116" creationId="{886CF235-84F1-40BB-983E-5FC498E924AB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26" v="2450"/>
          <ac:spMkLst>
            <pc:docMk/>
            <pc:sldMk cId="2575830298" sldId="287"/>
            <ac:spMk id="117" creationId="{35153785-F052-44FE-8D44-C8FFEF76D9A7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26" v="2449"/>
          <ac:spMkLst>
            <pc:docMk/>
            <pc:sldMk cId="2575830298" sldId="287"/>
            <ac:spMk id="119" creationId="{866F575C-9D9C-4A60-9ADD-71C11718A751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26" v="2448"/>
          <ac:spMkLst>
            <pc:docMk/>
            <pc:sldMk cId="2575830298" sldId="287"/>
            <ac:spMk id="120" creationId="{4EAECCD8-9FCE-4138-B350-706298178C8B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26" v="2447"/>
          <ac:spMkLst>
            <pc:docMk/>
            <pc:sldMk cId="2575830298" sldId="287"/>
            <ac:spMk id="121" creationId="{8F22C8E1-2A02-4EEC-9BAB-8734E7703CA5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26" v="2446"/>
          <ac:spMkLst>
            <pc:docMk/>
            <pc:sldMk cId="2575830298" sldId="287"/>
            <ac:spMk id="122" creationId="{E288044F-61E0-4FA1-94B0-46561E2F7250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26" v="2444"/>
          <ac:spMkLst>
            <pc:docMk/>
            <pc:sldMk cId="2575830298" sldId="287"/>
            <ac:spMk id="128" creationId="{66560F5A-9818-4955-9E3B-A44DB7B3B47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26" v="2443"/>
          <ac:spMkLst>
            <pc:docMk/>
            <pc:sldMk cId="2575830298" sldId="287"/>
            <ac:spMk id="130" creationId="{4915C6F5-EA88-45F5-8ECE-2045EA3888EE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26" v="2442"/>
          <ac:spMkLst>
            <pc:docMk/>
            <pc:sldMk cId="2575830298" sldId="287"/>
            <ac:spMk id="131" creationId="{C06BC75F-F7F3-4077-A932-359D280E9E8E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26" v="2441"/>
          <ac:spMkLst>
            <pc:docMk/>
            <pc:sldMk cId="2575830298" sldId="287"/>
            <ac:spMk id="132" creationId="{F8B6FA73-B84F-46A1-A0C3-28E77382484A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40"/>
          <ac:spMkLst>
            <pc:docMk/>
            <pc:sldMk cId="2575830298" sldId="287"/>
            <ac:spMk id="133" creationId="{9C71E8DC-48BD-4F01-A35E-4EC345E1E78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39"/>
          <ac:spMkLst>
            <pc:docMk/>
            <pc:sldMk cId="2575830298" sldId="287"/>
            <ac:spMk id="134" creationId="{27F747AC-E94E-41FC-B0BA-6CD84F67FEC5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38"/>
          <ac:spMkLst>
            <pc:docMk/>
            <pc:sldMk cId="2575830298" sldId="287"/>
            <ac:spMk id="135" creationId="{240B5BAE-83AF-4C4B-A6ED-3970A1C1102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37"/>
          <ac:spMkLst>
            <pc:docMk/>
            <pc:sldMk cId="2575830298" sldId="287"/>
            <ac:spMk id="136" creationId="{F45ACD16-45FC-4057-A987-D8DDB220D743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36"/>
          <ac:spMkLst>
            <pc:docMk/>
            <pc:sldMk cId="2575830298" sldId="287"/>
            <ac:spMk id="137" creationId="{FB7E4BC7-6E0C-48D6-A878-8A203D63D5BD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35"/>
          <ac:spMkLst>
            <pc:docMk/>
            <pc:sldMk cId="2575830298" sldId="287"/>
            <ac:spMk id="138" creationId="{2964A6D0-F721-4FCE-95D0-59A5252113BE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34"/>
          <ac:spMkLst>
            <pc:docMk/>
            <pc:sldMk cId="2575830298" sldId="287"/>
            <ac:spMk id="140" creationId="{EAAB9933-A769-4D4F-8CBC-95A0482E5DF9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33"/>
          <ac:spMkLst>
            <pc:docMk/>
            <pc:sldMk cId="2575830298" sldId="287"/>
            <ac:spMk id="141" creationId="{405DF1A4-0256-4379-9481-B7971EFBA82C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32"/>
          <ac:spMkLst>
            <pc:docMk/>
            <pc:sldMk cId="2575830298" sldId="287"/>
            <ac:spMk id="142" creationId="{DCED28C2-36F9-43A8-BDCF-EB8FDEE1ABB2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31"/>
          <ac:spMkLst>
            <pc:docMk/>
            <pc:sldMk cId="2575830298" sldId="287"/>
            <ac:spMk id="143" creationId="{A5E384DA-E7E1-40D8-B01A-AE7CB3728AF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30"/>
          <ac:spMkLst>
            <pc:docMk/>
            <pc:sldMk cId="2575830298" sldId="287"/>
            <ac:spMk id="144" creationId="{11657E79-8894-45CA-9AEB-B31C05DACE27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7:09.311" v="2429"/>
          <ac:spMkLst>
            <pc:docMk/>
            <pc:sldMk cId="2575830298" sldId="287"/>
            <ac:spMk id="145" creationId="{4660495F-DC37-4580-ACFF-CAE49B996472}"/>
          </ac:spMkLst>
        </pc:spChg>
      </pc:sldChg>
      <pc:sldChg chg="addSp delSp modSp add ord replId">
        <pc:chgData name="Ploenzke, Matthew" userId="S::ploenzke@g.harvard.edu::0f9668a0-cf95-408d-9f00-9372c728a50e" providerId="AD" clId="Web-{E4EA7939-E5E7-3BDF-5C3E-5CBE06C66845}" dt="2018-10-27T23:31:52.007" v="2512"/>
        <pc:sldMkLst>
          <pc:docMk/>
          <pc:sldMk cId="26832960" sldId="288"/>
        </pc:sldMkLst>
        <pc:spChg chg="del">
          <ac:chgData name="Ploenzke, Matthew" userId="S::ploenzke@g.harvard.edu::0f9668a0-cf95-408d-9f00-9372c728a50e" providerId="AD" clId="Web-{E4EA7939-E5E7-3BDF-5C3E-5CBE06C66845}" dt="2018-10-27T23:28:31.223" v="2466"/>
          <ac:spMkLst>
            <pc:docMk/>
            <pc:sldMk cId="26832960" sldId="288"/>
            <ac:spMk id="7" creationId="{E8620389-14A6-4201-BF6B-1BDFBEFBF008}"/>
          </ac:spMkLst>
        </pc:spChg>
        <pc:spChg chg="add">
          <ac:chgData name="Ploenzke, Matthew" userId="S::ploenzke@g.harvard.edu::0f9668a0-cf95-408d-9f00-9372c728a50e" providerId="AD" clId="Web-{E4EA7939-E5E7-3BDF-5C3E-5CBE06C66845}" dt="2018-10-27T23:31:15.771" v="2510"/>
          <ac:spMkLst>
            <pc:docMk/>
            <pc:sldMk cId="26832960" sldId="288"/>
            <ac:spMk id="10" creationId="{9BCD04BA-4183-41AD-9D1C-694783213C27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40.271" v="2503"/>
          <ac:spMkLst>
            <pc:docMk/>
            <pc:sldMk cId="26832960" sldId="288"/>
            <ac:spMk id="67" creationId="{1D19E027-DF2F-42AC-B5FB-3B376E8A4F15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42" v="2501"/>
          <ac:spMkLst>
            <pc:docMk/>
            <pc:sldMk cId="26832960" sldId="288"/>
            <ac:spMk id="72" creationId="{61A80FA5-EE71-4317-8F2C-31054305A781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42" v="2496"/>
          <ac:spMkLst>
            <pc:docMk/>
            <pc:sldMk cId="26832960" sldId="288"/>
            <ac:spMk id="73" creationId="{2C31C439-73BD-4747-8D21-C8E622B01210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42" v="2495"/>
          <ac:spMkLst>
            <pc:docMk/>
            <pc:sldMk cId="26832960" sldId="288"/>
            <ac:spMk id="74" creationId="{72E66D3E-D413-4E0A-B2DE-C5569F480807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42" v="2500"/>
          <ac:spMkLst>
            <pc:docMk/>
            <pc:sldMk cId="26832960" sldId="288"/>
            <ac:spMk id="75" creationId="{1C7A029D-02F1-4A6A-B99E-027C49558A12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42" v="2499"/>
          <ac:spMkLst>
            <pc:docMk/>
            <pc:sldMk cId="26832960" sldId="288"/>
            <ac:spMk id="76" creationId="{558D9C39-584C-416A-B972-9A093BB6D936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42" v="2502"/>
          <ac:spMkLst>
            <pc:docMk/>
            <pc:sldMk cId="26832960" sldId="288"/>
            <ac:spMk id="77" creationId="{98FF05B0-7376-41B5-88C2-FA97A893058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42" v="2498"/>
          <ac:spMkLst>
            <pc:docMk/>
            <pc:sldMk cId="26832960" sldId="288"/>
            <ac:spMk id="78" creationId="{596E1CE5-5132-4F72-820E-9F4ADB5C412C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42" v="2497"/>
          <ac:spMkLst>
            <pc:docMk/>
            <pc:sldMk cId="26832960" sldId="288"/>
            <ac:spMk id="79" creationId="{90FC36CA-D9B1-491A-AD2C-5117F087AB54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42" v="2494"/>
          <ac:spMkLst>
            <pc:docMk/>
            <pc:sldMk cId="26832960" sldId="288"/>
            <ac:spMk id="80" creationId="{23139072-E059-4B2C-A271-E282F6B45162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42" v="2493"/>
          <ac:spMkLst>
            <pc:docMk/>
            <pc:sldMk cId="26832960" sldId="288"/>
            <ac:spMk id="81" creationId="{42DFFF2A-337D-4549-9791-77F0B3F2BAD2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42" v="2492"/>
          <ac:spMkLst>
            <pc:docMk/>
            <pc:sldMk cId="26832960" sldId="288"/>
            <ac:spMk id="82" creationId="{311759E7-22B3-445A-B977-5E776A2B2080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91"/>
          <ac:spMkLst>
            <pc:docMk/>
            <pc:sldMk cId="26832960" sldId="288"/>
            <ac:spMk id="83" creationId="{01EF75C5-4C78-4867-9039-C329C14FB239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90"/>
          <ac:spMkLst>
            <pc:docMk/>
            <pc:sldMk cId="26832960" sldId="288"/>
            <ac:spMk id="84" creationId="{81742E16-7D81-49DD-9AC0-1FCFA7E80E82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89"/>
          <ac:spMkLst>
            <pc:docMk/>
            <pc:sldMk cId="26832960" sldId="288"/>
            <ac:spMk id="85" creationId="{7F1C384C-C543-474E-BC92-840EBAF6FD99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88"/>
          <ac:spMkLst>
            <pc:docMk/>
            <pc:sldMk cId="26832960" sldId="288"/>
            <ac:spMk id="86" creationId="{3B6829C5-6259-49BC-89DF-631DA15F4E09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87"/>
          <ac:spMkLst>
            <pc:docMk/>
            <pc:sldMk cId="26832960" sldId="288"/>
            <ac:spMk id="87" creationId="{73856072-837F-4DC8-BC1A-3B8CF62DCB6D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86"/>
          <ac:spMkLst>
            <pc:docMk/>
            <pc:sldMk cId="26832960" sldId="288"/>
            <ac:spMk id="88" creationId="{F369B5B6-2E51-421F-9A62-7AAC5D05202E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85"/>
          <ac:spMkLst>
            <pc:docMk/>
            <pc:sldMk cId="26832960" sldId="288"/>
            <ac:spMk id="89" creationId="{0500712C-03E1-4B99-8955-F5CBE35E3344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84"/>
          <ac:spMkLst>
            <pc:docMk/>
            <pc:sldMk cId="26832960" sldId="288"/>
            <ac:spMk id="92" creationId="{D29DB67D-A34F-400A-92CC-6D16B38F2D4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83"/>
          <ac:spMkLst>
            <pc:docMk/>
            <pc:sldMk cId="26832960" sldId="288"/>
            <ac:spMk id="96" creationId="{7386FA07-12E4-4FDC-AB8F-BB6199F79994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82"/>
          <ac:spMkLst>
            <pc:docMk/>
            <pc:sldMk cId="26832960" sldId="288"/>
            <ac:spMk id="97" creationId="{01F75447-B322-4AB6-96D1-B2A6469C9EEC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81"/>
          <ac:spMkLst>
            <pc:docMk/>
            <pc:sldMk cId="26832960" sldId="288"/>
            <ac:spMk id="98" creationId="{BDB21008-71B1-4764-B4C0-5EA101364721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80"/>
          <ac:spMkLst>
            <pc:docMk/>
            <pc:sldMk cId="26832960" sldId="288"/>
            <ac:spMk id="99" creationId="{C1263951-A5BD-46B6-ABF0-8B117CBDF663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79"/>
          <ac:spMkLst>
            <pc:docMk/>
            <pc:sldMk cId="26832960" sldId="288"/>
            <ac:spMk id="101" creationId="{E1930A0C-F261-48BE-BBC5-BB742E81195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78"/>
          <ac:spMkLst>
            <pc:docMk/>
            <pc:sldMk cId="26832960" sldId="288"/>
            <ac:spMk id="103" creationId="{B35A167A-6438-4763-8FF1-5DAB5CAE1EDC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27" v="2477"/>
          <ac:spMkLst>
            <pc:docMk/>
            <pc:sldMk cId="26832960" sldId="288"/>
            <ac:spMk id="105" creationId="{BF4F2077-72B6-4385-9200-C74D1EF0FD42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11" v="2476"/>
          <ac:spMkLst>
            <pc:docMk/>
            <pc:sldMk cId="26832960" sldId="288"/>
            <ac:spMk id="107" creationId="{2A832D92-F44F-4641-9580-8A115A264290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11" v="2475"/>
          <ac:spMkLst>
            <pc:docMk/>
            <pc:sldMk cId="26832960" sldId="288"/>
            <ac:spMk id="108" creationId="{A4B17802-D23D-40B8-8446-7EEF14431B32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11" v="2474"/>
          <ac:spMkLst>
            <pc:docMk/>
            <pc:sldMk cId="26832960" sldId="288"/>
            <ac:spMk id="114" creationId="{FBA45329-0041-40EE-B751-C056E71996FA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8.911" v="2473"/>
          <ac:spMkLst>
            <pc:docMk/>
            <pc:sldMk cId="26832960" sldId="288"/>
            <ac:spMk id="115" creationId="{732B87C2-A740-4FE2-BA6A-964BD7022BCD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39" v="2472"/>
          <ac:spMkLst>
            <pc:docMk/>
            <pc:sldMk cId="26832960" sldId="288"/>
            <ac:spMk id="116" creationId="{886CF235-84F1-40BB-983E-5FC498E924AB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71"/>
          <ac:spMkLst>
            <pc:docMk/>
            <pc:sldMk cId="26832960" sldId="288"/>
            <ac:spMk id="117" creationId="{35153785-F052-44FE-8D44-C8FFEF76D9A7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70"/>
          <ac:spMkLst>
            <pc:docMk/>
            <pc:sldMk cId="26832960" sldId="288"/>
            <ac:spMk id="119" creationId="{866F575C-9D9C-4A60-9ADD-71C11718A751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69"/>
          <ac:spMkLst>
            <pc:docMk/>
            <pc:sldMk cId="26832960" sldId="288"/>
            <ac:spMk id="120" creationId="{4EAECCD8-9FCE-4138-B350-706298178C8B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68"/>
          <ac:spMkLst>
            <pc:docMk/>
            <pc:sldMk cId="26832960" sldId="288"/>
            <ac:spMk id="121" creationId="{8F22C8E1-2A02-4EEC-9BAB-8734E7703CA5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67"/>
          <ac:spMkLst>
            <pc:docMk/>
            <pc:sldMk cId="26832960" sldId="288"/>
            <ac:spMk id="122" creationId="{E288044F-61E0-4FA1-94B0-46561E2F7250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65"/>
          <ac:spMkLst>
            <pc:docMk/>
            <pc:sldMk cId="26832960" sldId="288"/>
            <ac:spMk id="128" creationId="{66560F5A-9818-4955-9E3B-A44DB7B3B47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64"/>
          <ac:spMkLst>
            <pc:docMk/>
            <pc:sldMk cId="26832960" sldId="288"/>
            <ac:spMk id="130" creationId="{4915C6F5-EA88-45F5-8ECE-2045EA3888EE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63"/>
          <ac:spMkLst>
            <pc:docMk/>
            <pc:sldMk cId="26832960" sldId="288"/>
            <ac:spMk id="131" creationId="{C06BC75F-F7F3-4077-A932-359D280E9E8E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62"/>
          <ac:spMkLst>
            <pc:docMk/>
            <pc:sldMk cId="26832960" sldId="288"/>
            <ac:spMk id="132" creationId="{F8B6FA73-B84F-46A1-A0C3-28E77382484A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61"/>
          <ac:spMkLst>
            <pc:docMk/>
            <pc:sldMk cId="26832960" sldId="288"/>
            <ac:spMk id="133" creationId="{9C71E8DC-48BD-4F01-A35E-4EC345E1E78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60"/>
          <ac:spMkLst>
            <pc:docMk/>
            <pc:sldMk cId="26832960" sldId="288"/>
            <ac:spMk id="134" creationId="{27F747AC-E94E-41FC-B0BA-6CD84F67FEC5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59"/>
          <ac:spMkLst>
            <pc:docMk/>
            <pc:sldMk cId="26832960" sldId="288"/>
            <ac:spMk id="135" creationId="{240B5BAE-83AF-4C4B-A6ED-3970A1C11028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23" v="2458"/>
          <ac:spMkLst>
            <pc:docMk/>
            <pc:sldMk cId="26832960" sldId="288"/>
            <ac:spMk id="136" creationId="{F45ACD16-45FC-4057-A987-D8DDB220D743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08" v="2457"/>
          <ac:spMkLst>
            <pc:docMk/>
            <pc:sldMk cId="26832960" sldId="288"/>
            <ac:spMk id="137" creationId="{FB7E4BC7-6E0C-48D6-A878-8A203D63D5BD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08" v="2456"/>
          <ac:spMkLst>
            <pc:docMk/>
            <pc:sldMk cId="26832960" sldId="288"/>
            <ac:spMk id="138" creationId="{2964A6D0-F721-4FCE-95D0-59A5252113BE}"/>
          </ac:spMkLst>
        </pc:spChg>
        <pc:spChg chg="del">
          <ac:chgData name="Ploenzke, Matthew" userId="S::ploenzke@g.harvard.edu::0f9668a0-cf95-408d-9f00-9372c728a50e" providerId="AD" clId="Web-{E4EA7939-E5E7-3BDF-5C3E-5CBE06C66845}" dt="2018-10-27T23:28:31.208" v="2455"/>
          <ac:spMkLst>
            <pc:docMk/>
            <pc:sldMk cId="26832960" sldId="288"/>
            <ac:spMk id="145" creationId="{4660495F-DC37-4580-ACFF-CAE49B996472}"/>
          </ac:spMkLst>
        </pc:spChg>
        <pc:picChg chg="add">
          <ac:chgData name="Ploenzke, Matthew" userId="S::ploenzke@g.harvard.edu::0f9668a0-cf95-408d-9f00-9372c728a50e" providerId="AD" clId="Web-{E4EA7939-E5E7-3BDF-5C3E-5CBE06C66845}" dt="2018-10-27T23:31:20.381" v="2511"/>
          <ac:picMkLst>
            <pc:docMk/>
            <pc:sldMk cId="26832960" sldId="288"/>
            <ac:picMk id="11" creationId="{AF323D5F-698D-4E90-8A3F-675DAFB27B90}"/>
          </ac:picMkLst>
        </pc:picChg>
        <pc:cxnChg chg="add mod">
          <ac:chgData name="Ploenzke, Matthew" userId="S::ploenzke@g.harvard.edu::0f9668a0-cf95-408d-9f00-9372c728a50e" providerId="AD" clId="Web-{E4EA7939-E5E7-3BDF-5C3E-5CBE06C66845}" dt="2018-10-27T23:30:09.682" v="2509" actId="14100"/>
          <ac:cxnSpMkLst>
            <pc:docMk/>
            <pc:sldMk cId="26832960" sldId="288"/>
            <ac:cxnSpMk id="2" creationId="{AB63F8D1-4E23-47FA-BAC5-9C67FE1079E1}"/>
          </ac:cxnSpMkLst>
        </pc:cxnChg>
      </pc:sldChg>
      <pc:sldChg chg="add replId">
        <pc:chgData name="Ploenzke, Matthew" userId="S::ploenzke@g.harvard.edu::0f9668a0-cf95-408d-9f00-9372c728a50e" providerId="AD" clId="Web-{E4EA7939-E5E7-3BDF-5C3E-5CBE06C66845}" dt="2018-10-28T00:11:21.460" v="2513"/>
        <pc:sldMkLst>
          <pc:docMk/>
          <pc:sldMk cId="2729096588" sldId="289"/>
        </pc:sldMkLst>
      </pc:sldChg>
      <pc:sldChg chg="modSp add ord replId">
        <pc:chgData name="Ploenzke, Matthew" userId="S::ploenzke@g.harvard.edu::0f9668a0-cf95-408d-9f00-9372c728a50e" providerId="AD" clId="Web-{E4EA7939-E5E7-3BDF-5C3E-5CBE06C66845}" dt="2018-10-28T00:14:36.594" v="2550" actId="20577"/>
        <pc:sldMkLst>
          <pc:docMk/>
          <pc:sldMk cId="229565324" sldId="290"/>
        </pc:sldMkLst>
        <pc:spChg chg="mod">
          <ac:chgData name="Ploenzke, Matthew" userId="S::ploenzke@g.harvard.edu::0f9668a0-cf95-408d-9f00-9372c728a50e" providerId="AD" clId="Web-{E4EA7939-E5E7-3BDF-5C3E-5CBE06C66845}" dt="2018-10-28T00:14:36.594" v="2550" actId="20577"/>
          <ac:spMkLst>
            <pc:docMk/>
            <pc:sldMk cId="229565324" sldId="290"/>
            <ac:spMk id="2" creationId="{F1DD199A-5307-4D4E-9185-E15F60F4162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87EFA4-C4FF-1941-BD53-B67BEDE70C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3152C-7DD7-D24F-AD97-B81FF69C33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C34D0-8DE0-854F-AE62-D9D13DAB6BF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B9363-7A3B-DA48-AE81-F3FA5A8845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E8B8F-F6E6-7A4B-91B8-3A81823979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58130-A275-FA41-B7D3-AF3C3B357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698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3D017-C84A-A347-9662-F05202991544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CD2CF-29C4-3541-90F0-DE16DB56D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822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72BD-119F-D54D-81D2-A866DDF3507B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Cancer Training Grant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8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85E4-C353-474D-ABB3-2785A02CE3B2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Cancer Training Grant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3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F97A-2FBF-CC46-B4BB-83ABA56AA32E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Cancer Training Grant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0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DB382-D15F-EB48-804A-99F7C51D16D1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Cancer Training Grant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9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AD81-E352-3047-86CC-9FD1028F5AEF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Cancer Training Grant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2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C6DB-4C79-1341-8839-504ECAF1DC04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Cancer Training Grant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91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8CEF-0083-4145-B6A0-B27EE7BBC0DD}" type="datetime1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Cancer Training Grant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7D99-7E69-1A44-AC72-3E98ED68B885}" type="datetime1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Cancer Training Grant Seminar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1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7DD86-F493-D24F-932F-F01C7DAEB118}" type="datetime1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Cancer Training Grant Seminar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B7F0-FD55-E44C-9790-2E1CA3666D53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Cancer Training Grant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AD60-A4DA-B144-BD3D-0B599332E88F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Cancer Training Grant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5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BC2CE-9118-9A45-B138-AD123EDA59AC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Cancer Training Grant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0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1B3CE6B-AD7A-45F1-A759-D212DEB19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290176"/>
              </p:ext>
            </p:extLst>
          </p:nvPr>
        </p:nvGraphicFramePr>
        <p:xfrm>
          <a:off x="201283" y="359434"/>
          <a:ext cx="11688596" cy="60658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07924">
                  <a:extLst>
                    <a:ext uri="{9D8B030D-6E8A-4147-A177-3AD203B41FA5}">
                      <a16:colId xmlns:a16="http://schemas.microsoft.com/office/drawing/2014/main" val="631540010"/>
                    </a:ext>
                  </a:extLst>
                </a:gridCol>
                <a:gridCol w="1480672">
                  <a:extLst>
                    <a:ext uri="{9D8B030D-6E8A-4147-A177-3AD203B41FA5}">
                      <a16:colId xmlns:a16="http://schemas.microsoft.com/office/drawing/2014/main" val="3194554912"/>
                    </a:ext>
                  </a:extLst>
                </a:gridCol>
              </a:tblGrid>
              <a:tr h="89139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u="none" strike="noStrike" noProof="0" dirty="0">
                          <a:solidFill>
                            <a:srgbClr val="0070C0"/>
                          </a:solidFill>
                        </a:rPr>
                        <a:t>Sequence (X)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u="none" dirty="0">
                          <a:solidFill>
                            <a:srgbClr val="0070C0"/>
                          </a:solidFill>
                        </a:rPr>
                        <a:t>Label (Y)</a:t>
                      </a:r>
                      <a:endParaRPr lang="en-US" sz="2400" u="none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971501802"/>
                  </a:ext>
                </a:extLst>
              </a:tr>
              <a:tr h="94890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ACTAATGAGAGTAGTTTTATACTGGTATCGCTGCTAAGAGCTTGATATAAACATCTCAACAGCCTTGATGGAATAAA</a:t>
                      </a:r>
                      <a:r>
                        <a:rPr lang="en-US" sz="1800" u="none" strike="noStrike" noProof="0" dirty="0">
                          <a:solidFill>
                            <a:srgbClr val="0070C0"/>
                          </a:solidFill>
                        </a:rPr>
                        <a:t>GGGGGGGG</a:t>
                      </a:r>
                      <a:r>
                        <a:rPr lang="en-US" sz="180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CAAATACTCCGCGTTTAGGAGTATGTTGCCTCATAGCTTTGTAGGATAGAGCAGGGGCCGATAAAATTAACCATTTCAAGGTTTTGCCACTAACATAGAATGAACACCGTTAAGA</a:t>
                      </a:r>
                      <a:endParaRPr lang="en-US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1873888084"/>
                  </a:ext>
                </a:extLst>
              </a:tr>
              <a:tr h="107830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TGCAATGACGATACTACAAAATTCTATAGACGTATGCGGAATT</a:t>
                      </a:r>
                      <a:r>
                        <a:rPr lang="en-US" sz="1800" u="none" strike="noStrike" noProof="0" dirty="0">
                          <a:solidFill>
                            <a:srgbClr val="7030A0"/>
                          </a:solidFill>
                        </a:rPr>
                        <a:t>CCCCCCCC</a:t>
                      </a:r>
                      <a:r>
                        <a:rPr lang="en-US" sz="180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CAAGCACCTCCGCACGGTATAACATTAACATTTTTATCCCATCTCTTGTATACAGAGAACGTCTTAACTTATTTCGTATTACTGTGTGTCTATGTGACTCTCACCTTACAGAACCAGAAAGTGCAATTGGATATCTTCGACGAGTTAAA</a:t>
                      </a:r>
                      <a:endParaRPr lang="en-US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800" dirty="0">
                        <a:solidFill>
                          <a:srgbClr val="7030A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771941058"/>
                  </a:ext>
                </a:extLst>
              </a:tr>
              <a:tr h="103516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GCGAAAGA</a:t>
                      </a:r>
                      <a:r>
                        <a:rPr lang="en-US" sz="1800" u="none" strike="noStrike" noProof="0" dirty="0">
                          <a:solidFill>
                            <a:srgbClr val="7030A0"/>
                          </a:solidFill>
                        </a:rPr>
                        <a:t>CCCCCCCC</a:t>
                      </a:r>
                      <a:r>
                        <a:rPr lang="en-US" sz="180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TAATAGCCTCAGACTTCATTCACGCTTGTGGGTGGATTCCACCTATAGGACGTACTTACGGCCTATTTAAGCAAAGCCAGAGAGAGGTTTTTTAATCGATGTTTTGGGTCACACATTCAAGCTATGTCGGCTTTAATGAGTTTATTCCTTGGAGACATCAGTCTATGTGGCTTACGAAGGAAA</a:t>
                      </a:r>
                      <a:endParaRPr lang="en-US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800" dirty="0">
                        <a:solidFill>
                          <a:srgbClr val="7030A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4063295717"/>
                  </a:ext>
                </a:extLst>
              </a:tr>
              <a:tr h="112143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ATCAAAATAGAAGCCAGACACTTTGACCAAAAATTACTTGGTCATTGCTAAAATAGCCCTACATAGGAAAATAAAAGCAGATTACTTTCAGATAGCAACAAGAACAGTGACTCCAGCATTCAAGTCAAACAAATTACGCAGTAT</a:t>
                      </a:r>
                      <a:r>
                        <a:rPr lang="en-US" sz="1800" u="none" strike="noStrike" noProof="0" dirty="0">
                          <a:solidFill>
                            <a:srgbClr val="0070C0"/>
                          </a:solidFill>
                        </a:rPr>
                        <a:t>GGGGGGGGG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TATTAAGCGTTATGTGGGAACTGCGAGATCATCTCATTTGCCAGCAA</a:t>
                      </a:r>
                      <a:endParaRPr lang="en-US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847757041"/>
                  </a:ext>
                </a:extLst>
              </a:tr>
              <a:tr h="8770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•</a:t>
                      </a:r>
                      <a:br>
                        <a:rPr lang="en-US" sz="20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</a:br>
                      <a:r>
                        <a:rPr lang="en-US" sz="2000" b="0" i="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•</a:t>
                      </a:r>
                      <a:endParaRPr lang="en-US" sz="2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•</a:t>
                      </a:r>
                      <a:endParaRPr lang="en-US" sz="2000" b="0" i="0" u="none" strike="noStrike" noProof="0" dirty="0">
                        <a:latin typeface="Calibri"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•</a:t>
                      </a:r>
                      <a:br>
                        <a:rPr lang="en-US" sz="2000" b="0" i="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</a:br>
                      <a:r>
                        <a:rPr lang="en-US" sz="2000" b="0" i="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•</a:t>
                      </a:r>
                      <a:endParaRPr lang="en-US" sz="2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•</a:t>
                      </a:r>
                      <a:endParaRPr lang="en-US" sz="2000" dirty="0">
                        <a:effectLst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747763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86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1881C-256B-8C43-BE5C-16F45277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50541"/>
            <a:ext cx="3676403" cy="3676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D13941-6692-4A48-83FA-6BABE324E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161" y="3859481"/>
            <a:ext cx="7015678" cy="2947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7CE4E-9E97-624F-9421-B5AD74B87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14" y="414753"/>
            <a:ext cx="7015678" cy="29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9FD14-73B4-43ED-9FDC-AEF873AE0048}"/>
              </a:ext>
            </a:extLst>
          </p:cNvPr>
          <p:cNvSpPr txBox="1"/>
          <p:nvPr/>
        </p:nvSpPr>
        <p:spPr>
          <a:xfrm>
            <a:off x="94686" y="25844"/>
            <a:ext cx="24314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Input Sequences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1E518-A4DD-470E-94BB-E64FEB84C3D3}"/>
              </a:ext>
            </a:extLst>
          </p:cNvPr>
          <p:cNvSpPr/>
          <p:nvPr/>
        </p:nvSpPr>
        <p:spPr>
          <a:xfrm>
            <a:off x="1628233" y="675155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CB025-7A64-4CB9-9A0F-A103909CB938}"/>
              </a:ext>
            </a:extLst>
          </p:cNvPr>
          <p:cNvSpPr/>
          <p:nvPr/>
        </p:nvSpPr>
        <p:spPr>
          <a:xfrm>
            <a:off x="1785809" y="860623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1C9AB-60BF-460E-97BB-6578772FDE12}"/>
              </a:ext>
            </a:extLst>
          </p:cNvPr>
          <p:cNvSpPr/>
          <p:nvPr/>
        </p:nvSpPr>
        <p:spPr>
          <a:xfrm>
            <a:off x="1966964" y="1041778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63FF9D-39E0-411A-8720-444F9A4D0299}"/>
              </a:ext>
            </a:extLst>
          </p:cNvPr>
          <p:cNvSpPr/>
          <p:nvPr/>
        </p:nvSpPr>
        <p:spPr>
          <a:xfrm>
            <a:off x="2442505" y="3262514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2C813-A233-42BF-B6C9-993C95E65679}"/>
              </a:ext>
            </a:extLst>
          </p:cNvPr>
          <p:cNvSpPr txBox="1"/>
          <p:nvPr/>
        </p:nvSpPr>
        <p:spPr>
          <a:xfrm>
            <a:off x="1428015" y="3611211"/>
            <a:ext cx="20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1-Hot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99062-D7F5-44B1-9EA9-F0F7CC413529}"/>
              </a:ext>
            </a:extLst>
          </p:cNvPr>
          <p:cNvSpPr txBox="1"/>
          <p:nvPr/>
        </p:nvSpPr>
        <p:spPr>
          <a:xfrm>
            <a:off x="37653" y="3615079"/>
            <a:ext cx="9781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200bp</a:t>
            </a:r>
          </a:p>
        </p:txBody>
      </p:sp>
      <p:sp>
        <p:nvSpPr>
          <p:cNvPr id="13" name="Right Arrow 29">
            <a:extLst>
              <a:ext uri="{FF2B5EF4-FFF2-40B4-BE49-F238E27FC236}">
                <a16:creationId xmlns:a16="http://schemas.microsoft.com/office/drawing/2014/main" id="{41E88A7C-D68C-4770-AF65-FC78E02D73B7}"/>
              </a:ext>
            </a:extLst>
          </p:cNvPr>
          <p:cNvSpPr/>
          <p:nvPr/>
        </p:nvSpPr>
        <p:spPr>
          <a:xfrm>
            <a:off x="1019616" y="1610737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F0FB1-EB36-4884-A9C6-8684B5C1B8EC}"/>
              </a:ext>
            </a:extLst>
          </p:cNvPr>
          <p:cNvSpPr/>
          <p:nvPr/>
        </p:nvSpPr>
        <p:spPr>
          <a:xfrm>
            <a:off x="176527" y="67515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9D565-A45E-418A-9EDC-80A813A90AB2}"/>
              </a:ext>
            </a:extLst>
          </p:cNvPr>
          <p:cNvSpPr/>
          <p:nvPr/>
        </p:nvSpPr>
        <p:spPr>
          <a:xfrm>
            <a:off x="258475" y="84069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70D73-DABF-4FE7-86BA-387436386CE1}"/>
              </a:ext>
            </a:extLst>
          </p:cNvPr>
          <p:cNvSpPr/>
          <p:nvPr/>
        </p:nvSpPr>
        <p:spPr>
          <a:xfrm>
            <a:off x="382807" y="1044489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653A94-2051-4912-88DC-EE0734954C6A}"/>
              </a:ext>
            </a:extLst>
          </p:cNvPr>
          <p:cNvSpPr txBox="1"/>
          <p:nvPr/>
        </p:nvSpPr>
        <p:spPr>
          <a:xfrm>
            <a:off x="2537025" y="96975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Convolutional Layer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C2398-3656-4F95-9C6B-A06C3F6C76CF}"/>
              </a:ext>
            </a:extLst>
          </p:cNvPr>
          <p:cNvSpPr/>
          <p:nvPr/>
        </p:nvSpPr>
        <p:spPr>
          <a:xfrm>
            <a:off x="3673224" y="1148217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0018F-E30F-4235-9EE1-6B3FD47C6BB4}"/>
              </a:ext>
            </a:extLst>
          </p:cNvPr>
          <p:cNvSpPr txBox="1"/>
          <p:nvPr/>
        </p:nvSpPr>
        <p:spPr>
          <a:xfrm>
            <a:off x="4337273" y="1615191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9601F5D-7278-4288-89DD-1F9DF5015197}"/>
              </a:ext>
            </a:extLst>
          </p:cNvPr>
          <p:cNvSpPr/>
          <p:nvPr/>
        </p:nvSpPr>
        <p:spPr>
          <a:xfrm>
            <a:off x="4203227" y="1147888"/>
            <a:ext cx="192582" cy="1302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918F15D-4210-4FFE-9DE5-86327A505DEA}"/>
              </a:ext>
            </a:extLst>
          </p:cNvPr>
          <p:cNvSpPr/>
          <p:nvPr/>
        </p:nvSpPr>
        <p:spPr>
          <a:xfrm>
            <a:off x="3881714" y="2374549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16219D-E4F1-4D1A-8BC5-82822F61C409}"/>
              </a:ext>
            </a:extLst>
          </p:cNvPr>
          <p:cNvSpPr txBox="1"/>
          <p:nvPr/>
        </p:nvSpPr>
        <p:spPr>
          <a:xfrm>
            <a:off x="3661801" y="2671043"/>
            <a:ext cx="48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D40E40-F9C9-46A2-8239-26557503E0F5}"/>
              </a:ext>
            </a:extLst>
          </p:cNvPr>
          <p:cNvCxnSpPr/>
          <p:nvPr/>
        </p:nvCxnSpPr>
        <p:spPr>
          <a:xfrm flipH="1" flipV="1">
            <a:off x="482328" y="684468"/>
            <a:ext cx="389593" cy="48302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797E98D-98AA-4270-97D1-09DE7B87F9E4}"/>
              </a:ext>
            </a:extLst>
          </p:cNvPr>
          <p:cNvSpPr/>
          <p:nvPr/>
        </p:nvSpPr>
        <p:spPr>
          <a:xfrm>
            <a:off x="512203" y="1217017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EEFBF-630E-4CC2-99C6-22B2AD28DD48}"/>
              </a:ext>
            </a:extLst>
          </p:cNvPr>
          <p:cNvSpPr txBox="1"/>
          <p:nvPr/>
        </p:nvSpPr>
        <p:spPr>
          <a:xfrm>
            <a:off x="487745" y="1365608"/>
            <a:ext cx="2858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6AD727-0F48-4394-9E42-9501C6284F69}"/>
              </a:ext>
            </a:extLst>
          </p:cNvPr>
          <p:cNvSpPr/>
          <p:nvPr/>
        </p:nvSpPr>
        <p:spPr>
          <a:xfrm>
            <a:off x="2153869" y="1185551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1D787-CD98-46A2-A630-695F10AD0479}"/>
              </a:ext>
            </a:extLst>
          </p:cNvPr>
          <p:cNvSpPr txBox="1"/>
          <p:nvPr/>
        </p:nvSpPr>
        <p:spPr>
          <a:xfrm>
            <a:off x="2078872" y="1289447"/>
            <a:ext cx="64311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0001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1" name="Right Arrow 29">
            <a:extLst>
              <a:ext uri="{FF2B5EF4-FFF2-40B4-BE49-F238E27FC236}">
                <a16:creationId xmlns:a16="http://schemas.microsoft.com/office/drawing/2014/main" id="{384BF12C-03A6-4749-BB6E-8B4FD7E3BF0E}"/>
              </a:ext>
            </a:extLst>
          </p:cNvPr>
          <p:cNvSpPr/>
          <p:nvPr/>
        </p:nvSpPr>
        <p:spPr>
          <a:xfrm>
            <a:off x="2859917" y="1610736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0AFD186-0947-436A-9421-89B1A8DC0B0D}"/>
              </a:ext>
            </a:extLst>
          </p:cNvPr>
          <p:cNvSpPr txBox="1"/>
          <p:nvPr/>
        </p:nvSpPr>
        <p:spPr>
          <a:xfrm>
            <a:off x="4656" y="505700"/>
            <a:ext cx="20698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Testing</a:t>
            </a:r>
            <a:br>
              <a:rPr lang="en-US" dirty="0">
                <a:solidFill>
                  <a:srgbClr val="FF0000"/>
                </a:solidFill>
                <a:cs typeface="Calibri"/>
              </a:rPr>
            </a:b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Set</a:t>
            </a:r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C2566294-0681-4896-8F8A-DF28281DD675}"/>
              </a:ext>
            </a:extLst>
          </p:cNvPr>
          <p:cNvSpPr/>
          <p:nvPr/>
        </p:nvSpPr>
        <p:spPr>
          <a:xfrm rot="19620000">
            <a:off x="618557" y="587916"/>
            <a:ext cx="106318" cy="7270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AAB9933-A769-4D4F-8CBC-95A0482E5DF9}"/>
              </a:ext>
            </a:extLst>
          </p:cNvPr>
          <p:cNvSpPr txBox="1"/>
          <p:nvPr/>
        </p:nvSpPr>
        <p:spPr>
          <a:xfrm>
            <a:off x="8302344" y="4611462"/>
            <a:ext cx="312917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  <a:cs typeface="Calibri"/>
              </a:rPr>
              <a:t>Learn Position Weight or Information Content</a:t>
            </a:r>
          </a:p>
        </p:txBody>
      </p:sp>
      <p:sp>
        <p:nvSpPr>
          <p:cNvPr id="141" name="Double Bracket 140">
            <a:extLst>
              <a:ext uri="{FF2B5EF4-FFF2-40B4-BE49-F238E27FC236}">
                <a16:creationId xmlns:a16="http://schemas.microsoft.com/office/drawing/2014/main" id="{405DF1A4-0256-4379-9481-B7971EFBA82C}"/>
              </a:ext>
            </a:extLst>
          </p:cNvPr>
          <p:cNvSpPr/>
          <p:nvPr/>
        </p:nvSpPr>
        <p:spPr>
          <a:xfrm>
            <a:off x="8988726" y="5423139"/>
            <a:ext cx="1690775" cy="91440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CED28C2-36F9-43A8-BDCF-EB8FDEE1ABB2}"/>
              </a:ext>
            </a:extLst>
          </p:cNvPr>
          <p:cNvSpPr txBox="1"/>
          <p:nvPr/>
        </p:nvSpPr>
        <p:spPr>
          <a:xfrm>
            <a:off x="8639706" y="5420021"/>
            <a:ext cx="28581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C</a:t>
            </a:r>
          </a:p>
          <a:p>
            <a:pPr algn="ctr"/>
            <a:r>
              <a:rPr lang="en-US" sz="1600">
                <a:solidFill>
                  <a:srgbClr val="FFFFFF"/>
                </a:solidFill>
              </a:rPr>
              <a:t>G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FFFF"/>
                </a:solidFill>
                <a:cs typeface="Calibri"/>
              </a:rPr>
              <a:t>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5E384DA-E7E1-40D8-B01A-AE7CB3728AF8}"/>
              </a:ext>
            </a:extLst>
          </p:cNvPr>
          <p:cNvSpPr txBox="1"/>
          <p:nvPr/>
        </p:nvSpPr>
        <p:spPr>
          <a:xfrm>
            <a:off x="9613762" y="6431604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16</a:t>
            </a:r>
          </a:p>
        </p:txBody>
      </p:sp>
      <p:sp>
        <p:nvSpPr>
          <p:cNvPr id="144" name="Right Brace 143">
            <a:extLst>
              <a:ext uri="{FF2B5EF4-FFF2-40B4-BE49-F238E27FC236}">
                <a16:creationId xmlns:a16="http://schemas.microsoft.com/office/drawing/2014/main" id="{11657E79-8894-45CA-9AEB-B31C05DACE27}"/>
              </a:ext>
            </a:extLst>
          </p:cNvPr>
          <p:cNvSpPr/>
          <p:nvPr/>
        </p:nvSpPr>
        <p:spPr>
          <a:xfrm rot="5400000">
            <a:off x="9797836" y="5808982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B63F8D1-4E23-47FA-BAC5-9C67FE1079E1}"/>
              </a:ext>
            </a:extLst>
          </p:cNvPr>
          <p:cNvCxnSpPr/>
          <p:nvPr/>
        </p:nvCxnSpPr>
        <p:spPr>
          <a:xfrm>
            <a:off x="4848045" y="2231366"/>
            <a:ext cx="3401683" cy="302787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Bent 9">
            <a:extLst>
              <a:ext uri="{FF2B5EF4-FFF2-40B4-BE49-F238E27FC236}">
                <a16:creationId xmlns:a16="http://schemas.microsoft.com/office/drawing/2014/main" id="{9BCD04BA-4183-41AD-9D1C-694783213C27}"/>
              </a:ext>
            </a:extLst>
          </p:cNvPr>
          <p:cNvSpPr/>
          <p:nvPr/>
        </p:nvSpPr>
        <p:spPr>
          <a:xfrm rot="16140000" flipV="1">
            <a:off x="10947816" y="4985829"/>
            <a:ext cx="1202004" cy="8543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851C2-B354-3143-82BC-10905BC49204}"/>
              </a:ext>
            </a:extLst>
          </p:cNvPr>
          <p:cNvSpPr txBox="1"/>
          <p:nvPr/>
        </p:nvSpPr>
        <p:spPr>
          <a:xfrm>
            <a:off x="6263573" y="991488"/>
            <a:ext cx="3891820" cy="12311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  <a:cs typeface="Calibri"/>
              </a:rPr>
              <a:t>Achieved through: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Weight constraints</a:t>
            </a:r>
          </a:p>
          <a:p>
            <a:pPr marL="342900" indent="-342900">
              <a:buAutoNum type="arabicPeriod"/>
            </a:pPr>
            <a:r>
              <a:rPr lang="en-US" dirty="0"/>
              <a:t>Peri-training weight transformation</a:t>
            </a:r>
          </a:p>
          <a:p>
            <a:pPr marL="342900" indent="-342900">
              <a:buAutoNum type="arabicPeriod"/>
            </a:pPr>
            <a:r>
              <a:rPr lang="en-US" dirty="0"/>
              <a:t>Regularization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89C68E4-4148-F14F-A414-2F32D27F5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074" y="3239072"/>
            <a:ext cx="2624164" cy="131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0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D9C41-834E-6245-A77F-871E26182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7" y="80160"/>
            <a:ext cx="3705101" cy="37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4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D9C41-834E-6245-A77F-871E26182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7" y="80160"/>
            <a:ext cx="3705101" cy="3705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46E93-6070-DA48-B4DA-86172CCE7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7" y="479467"/>
            <a:ext cx="6845930" cy="290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48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D9C41-834E-6245-A77F-871E26182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7" y="80160"/>
            <a:ext cx="3705101" cy="3705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22604-54C3-5248-8100-3567D376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50" y="3848759"/>
            <a:ext cx="6845927" cy="290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946E93-6070-DA48-B4DA-86172CCE7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7" y="479467"/>
            <a:ext cx="6845930" cy="290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9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02F092A1-D47E-4026-9467-30087925F5E4}"/>
              </a:ext>
            </a:extLst>
          </p:cNvPr>
          <p:cNvCxnSpPr>
            <a:cxnSpLocks/>
          </p:cNvCxnSpPr>
          <p:nvPr/>
        </p:nvCxnSpPr>
        <p:spPr>
          <a:xfrm flipV="1">
            <a:off x="10929666" y="1751161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59FD14-73B4-43ED-9FDC-AEF873AE0048}"/>
              </a:ext>
            </a:extLst>
          </p:cNvPr>
          <p:cNvSpPr txBox="1"/>
          <p:nvPr/>
        </p:nvSpPr>
        <p:spPr>
          <a:xfrm>
            <a:off x="94686" y="25844"/>
            <a:ext cx="24314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Input Sequences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1E518-A4DD-470E-94BB-E64FEB84C3D3}"/>
              </a:ext>
            </a:extLst>
          </p:cNvPr>
          <p:cNvSpPr/>
          <p:nvPr/>
        </p:nvSpPr>
        <p:spPr>
          <a:xfrm>
            <a:off x="1628233" y="675155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CB025-7A64-4CB9-9A0F-A103909CB938}"/>
              </a:ext>
            </a:extLst>
          </p:cNvPr>
          <p:cNvSpPr/>
          <p:nvPr/>
        </p:nvSpPr>
        <p:spPr>
          <a:xfrm>
            <a:off x="1785809" y="860623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1C9AB-60BF-460E-97BB-6578772FDE12}"/>
              </a:ext>
            </a:extLst>
          </p:cNvPr>
          <p:cNvSpPr/>
          <p:nvPr/>
        </p:nvSpPr>
        <p:spPr>
          <a:xfrm>
            <a:off x="1966964" y="1041778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63FF9D-39E0-411A-8720-444F9A4D0299}"/>
              </a:ext>
            </a:extLst>
          </p:cNvPr>
          <p:cNvSpPr/>
          <p:nvPr/>
        </p:nvSpPr>
        <p:spPr>
          <a:xfrm>
            <a:off x="2442505" y="3262514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2C813-A233-42BF-B6C9-993C95E65679}"/>
              </a:ext>
            </a:extLst>
          </p:cNvPr>
          <p:cNvSpPr txBox="1"/>
          <p:nvPr/>
        </p:nvSpPr>
        <p:spPr>
          <a:xfrm>
            <a:off x="1428015" y="3611211"/>
            <a:ext cx="20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1-Hot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99062-D7F5-44B1-9EA9-F0F7CC413529}"/>
              </a:ext>
            </a:extLst>
          </p:cNvPr>
          <p:cNvSpPr txBox="1"/>
          <p:nvPr/>
        </p:nvSpPr>
        <p:spPr>
          <a:xfrm>
            <a:off x="37653" y="3615079"/>
            <a:ext cx="9781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200bp</a:t>
            </a:r>
          </a:p>
        </p:txBody>
      </p:sp>
      <p:sp>
        <p:nvSpPr>
          <p:cNvPr id="13" name="Right Arrow 29">
            <a:extLst>
              <a:ext uri="{FF2B5EF4-FFF2-40B4-BE49-F238E27FC236}">
                <a16:creationId xmlns:a16="http://schemas.microsoft.com/office/drawing/2014/main" id="{41E88A7C-D68C-4770-AF65-FC78E02D73B7}"/>
              </a:ext>
            </a:extLst>
          </p:cNvPr>
          <p:cNvSpPr/>
          <p:nvPr/>
        </p:nvSpPr>
        <p:spPr>
          <a:xfrm>
            <a:off x="1019616" y="1610737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F0FB1-EB36-4884-A9C6-8684B5C1B8EC}"/>
              </a:ext>
            </a:extLst>
          </p:cNvPr>
          <p:cNvSpPr/>
          <p:nvPr/>
        </p:nvSpPr>
        <p:spPr>
          <a:xfrm>
            <a:off x="176527" y="67515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9D565-A45E-418A-9EDC-80A813A90AB2}"/>
              </a:ext>
            </a:extLst>
          </p:cNvPr>
          <p:cNvSpPr/>
          <p:nvPr/>
        </p:nvSpPr>
        <p:spPr>
          <a:xfrm>
            <a:off x="258475" y="84069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70D73-DABF-4FE7-86BA-387436386CE1}"/>
              </a:ext>
            </a:extLst>
          </p:cNvPr>
          <p:cNvSpPr/>
          <p:nvPr/>
        </p:nvSpPr>
        <p:spPr>
          <a:xfrm>
            <a:off x="382807" y="1044489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653A94-2051-4912-88DC-EE0734954C6A}"/>
              </a:ext>
            </a:extLst>
          </p:cNvPr>
          <p:cNvSpPr txBox="1"/>
          <p:nvPr/>
        </p:nvSpPr>
        <p:spPr>
          <a:xfrm>
            <a:off x="2767063" y="68220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Convolutional Layer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854B4D-C928-4AEA-B817-F8227F200BAD}"/>
              </a:ext>
            </a:extLst>
          </p:cNvPr>
          <p:cNvSpPr/>
          <p:nvPr/>
        </p:nvSpPr>
        <p:spPr>
          <a:xfrm>
            <a:off x="3417307" y="9498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A195A8-5857-4BA6-91D9-4A7113ECE4B6}"/>
              </a:ext>
            </a:extLst>
          </p:cNvPr>
          <p:cNvSpPr/>
          <p:nvPr/>
        </p:nvSpPr>
        <p:spPr>
          <a:xfrm>
            <a:off x="3569707" y="11022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908893-AB09-4BD8-BCA4-A45AF1091751}"/>
              </a:ext>
            </a:extLst>
          </p:cNvPr>
          <p:cNvSpPr/>
          <p:nvPr/>
        </p:nvSpPr>
        <p:spPr>
          <a:xfrm>
            <a:off x="3722107" y="12546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C2398-3656-4F95-9C6B-A06C3F6C76CF}"/>
              </a:ext>
            </a:extLst>
          </p:cNvPr>
          <p:cNvSpPr/>
          <p:nvPr/>
        </p:nvSpPr>
        <p:spPr>
          <a:xfrm>
            <a:off x="3874507" y="14070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64C4C3-50EE-41D5-8C97-E13913519193}"/>
              </a:ext>
            </a:extLst>
          </p:cNvPr>
          <p:cNvSpPr/>
          <p:nvPr/>
        </p:nvSpPr>
        <p:spPr>
          <a:xfrm>
            <a:off x="7276190" y="725523"/>
            <a:ext cx="821540" cy="2213468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9AB1E7-3247-4E11-9332-E5EC017051D2}"/>
              </a:ext>
            </a:extLst>
          </p:cNvPr>
          <p:cNvCxnSpPr/>
          <p:nvPr/>
        </p:nvCxnSpPr>
        <p:spPr>
          <a:xfrm flipH="1" flipV="1">
            <a:off x="3930062" y="846173"/>
            <a:ext cx="502303" cy="503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F8D2E1-2A0D-4EF4-870E-418C60B63E6B}"/>
              </a:ext>
            </a:extLst>
          </p:cNvPr>
          <p:cNvSpPr txBox="1"/>
          <p:nvPr/>
        </p:nvSpPr>
        <p:spPr>
          <a:xfrm>
            <a:off x="3862288" y="788778"/>
            <a:ext cx="15832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# filters</a:t>
            </a:r>
            <a:endParaRPr lang="en-US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0018F-E30F-4235-9EE1-6B3FD47C6BB4}"/>
              </a:ext>
            </a:extLst>
          </p:cNvPr>
          <p:cNvSpPr txBox="1"/>
          <p:nvPr/>
        </p:nvSpPr>
        <p:spPr>
          <a:xfrm>
            <a:off x="4509801" y="1902738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9601F5D-7278-4288-89DD-1F9DF5015197}"/>
              </a:ext>
            </a:extLst>
          </p:cNvPr>
          <p:cNvSpPr/>
          <p:nvPr/>
        </p:nvSpPr>
        <p:spPr>
          <a:xfrm>
            <a:off x="4375755" y="1435435"/>
            <a:ext cx="192582" cy="1302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ight Arrow 49">
            <a:extLst>
              <a:ext uri="{FF2B5EF4-FFF2-40B4-BE49-F238E27FC236}">
                <a16:creationId xmlns:a16="http://schemas.microsoft.com/office/drawing/2014/main" id="{9F966E98-9068-4A98-90D4-B9AE3195A1D5}"/>
              </a:ext>
            </a:extLst>
          </p:cNvPr>
          <p:cNvSpPr/>
          <p:nvPr/>
        </p:nvSpPr>
        <p:spPr>
          <a:xfrm>
            <a:off x="5030807" y="1644073"/>
            <a:ext cx="626228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ight Arrow 50">
            <a:extLst>
              <a:ext uri="{FF2B5EF4-FFF2-40B4-BE49-F238E27FC236}">
                <a16:creationId xmlns:a16="http://schemas.microsoft.com/office/drawing/2014/main" id="{A68A6892-69C3-4F92-A7DE-30F19D5DE5DD}"/>
              </a:ext>
            </a:extLst>
          </p:cNvPr>
          <p:cNvSpPr/>
          <p:nvPr/>
        </p:nvSpPr>
        <p:spPr>
          <a:xfrm>
            <a:off x="6077191" y="1644073"/>
            <a:ext cx="706164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5E996D-2DFD-4973-BB23-4D3AE2FBDE32}"/>
              </a:ext>
            </a:extLst>
          </p:cNvPr>
          <p:cNvSpPr txBox="1"/>
          <p:nvPr/>
        </p:nvSpPr>
        <p:spPr>
          <a:xfrm>
            <a:off x="5233637" y="1361364"/>
            <a:ext cx="1239226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Max Pooling</a:t>
            </a:r>
            <a:r>
              <a:rPr lang="en-US" dirty="0">
                <a:cs typeface="Calibri"/>
              </a:rPr>
              <a:t> &amp; Sigmoid</a:t>
            </a:r>
            <a:endParaRPr lang="en-US" dirty="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918F15D-4210-4FFE-9DE5-86327A505DEA}"/>
              </a:ext>
            </a:extLst>
          </p:cNvPr>
          <p:cNvSpPr/>
          <p:nvPr/>
        </p:nvSpPr>
        <p:spPr>
          <a:xfrm>
            <a:off x="4082997" y="2647719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16219D-E4F1-4D1A-8BC5-82822F61C409}"/>
              </a:ext>
            </a:extLst>
          </p:cNvPr>
          <p:cNvSpPr txBox="1"/>
          <p:nvPr/>
        </p:nvSpPr>
        <p:spPr>
          <a:xfrm>
            <a:off x="3863084" y="2944213"/>
            <a:ext cx="48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D40E40-F9C9-46A2-8239-26557503E0F5}"/>
              </a:ext>
            </a:extLst>
          </p:cNvPr>
          <p:cNvCxnSpPr/>
          <p:nvPr/>
        </p:nvCxnSpPr>
        <p:spPr>
          <a:xfrm flipH="1" flipV="1">
            <a:off x="482328" y="684468"/>
            <a:ext cx="389593" cy="48302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797E98D-98AA-4270-97D1-09DE7B87F9E4}"/>
              </a:ext>
            </a:extLst>
          </p:cNvPr>
          <p:cNvSpPr/>
          <p:nvPr/>
        </p:nvSpPr>
        <p:spPr>
          <a:xfrm>
            <a:off x="512203" y="1217017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EEFBF-630E-4CC2-99C6-22B2AD28DD48}"/>
              </a:ext>
            </a:extLst>
          </p:cNvPr>
          <p:cNvSpPr txBox="1"/>
          <p:nvPr/>
        </p:nvSpPr>
        <p:spPr>
          <a:xfrm>
            <a:off x="487745" y="1365608"/>
            <a:ext cx="2858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6AD727-0F48-4394-9E42-9501C6284F69}"/>
              </a:ext>
            </a:extLst>
          </p:cNvPr>
          <p:cNvSpPr/>
          <p:nvPr/>
        </p:nvSpPr>
        <p:spPr>
          <a:xfrm>
            <a:off x="2153869" y="1185551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1D787-CD98-46A2-A630-695F10AD0479}"/>
              </a:ext>
            </a:extLst>
          </p:cNvPr>
          <p:cNvSpPr txBox="1"/>
          <p:nvPr/>
        </p:nvSpPr>
        <p:spPr>
          <a:xfrm>
            <a:off x="2078872" y="1289447"/>
            <a:ext cx="64311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0001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1" name="Right Arrow 29">
            <a:extLst>
              <a:ext uri="{FF2B5EF4-FFF2-40B4-BE49-F238E27FC236}">
                <a16:creationId xmlns:a16="http://schemas.microsoft.com/office/drawing/2014/main" id="{384BF12C-03A6-4749-BB6E-8B4FD7E3BF0E}"/>
              </a:ext>
            </a:extLst>
          </p:cNvPr>
          <p:cNvSpPr/>
          <p:nvPr/>
        </p:nvSpPr>
        <p:spPr>
          <a:xfrm>
            <a:off x="2859917" y="1610736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45" name="Right Arrow 310">
            <a:extLst>
              <a:ext uri="{FF2B5EF4-FFF2-40B4-BE49-F238E27FC236}">
                <a16:creationId xmlns:a16="http://schemas.microsoft.com/office/drawing/2014/main" id="{AEF72C0D-33F2-4C6D-A258-5ABAC2745ED1}"/>
              </a:ext>
            </a:extLst>
          </p:cNvPr>
          <p:cNvSpPr/>
          <p:nvPr/>
        </p:nvSpPr>
        <p:spPr>
          <a:xfrm>
            <a:off x="9719455" y="1576050"/>
            <a:ext cx="706164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ight Arrow 309">
            <a:extLst>
              <a:ext uri="{FF2B5EF4-FFF2-40B4-BE49-F238E27FC236}">
                <a16:creationId xmlns:a16="http://schemas.microsoft.com/office/drawing/2014/main" id="{F8B189D2-2BC8-4B41-B005-5029807BFC5B}"/>
              </a:ext>
            </a:extLst>
          </p:cNvPr>
          <p:cNvSpPr/>
          <p:nvPr/>
        </p:nvSpPr>
        <p:spPr>
          <a:xfrm>
            <a:off x="9099332" y="1606388"/>
            <a:ext cx="626228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0" name="TextBox 69">
            <a:extLst>
              <a:ext uri="{FF2B5EF4-FFF2-40B4-BE49-F238E27FC236}">
                <a16:creationId xmlns:a16="http://schemas.microsoft.com/office/drawing/2014/main" id="{647F501D-D594-4008-B46E-EFD3E7FA439F}"/>
              </a:ext>
            </a:extLst>
          </p:cNvPr>
          <p:cNvSpPr txBox="1"/>
          <p:nvPr/>
        </p:nvSpPr>
        <p:spPr>
          <a:xfrm>
            <a:off x="11265996" y="3347375"/>
            <a:ext cx="97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</p:txBody>
      </p:sp>
      <p:sp>
        <p:nvSpPr>
          <p:cNvPr id="111" name="TextBox 70">
            <a:extLst>
              <a:ext uri="{FF2B5EF4-FFF2-40B4-BE49-F238E27FC236}">
                <a16:creationId xmlns:a16="http://schemas.microsoft.com/office/drawing/2014/main" id="{4786F0E3-AC57-4FCB-A6E5-C249B4FBADD5}"/>
              </a:ext>
            </a:extLst>
          </p:cNvPr>
          <p:cNvSpPr txBox="1"/>
          <p:nvPr/>
        </p:nvSpPr>
        <p:spPr>
          <a:xfrm>
            <a:off x="6426582" y="67320"/>
            <a:ext cx="29605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Connected </a:t>
            </a:r>
            <a:r>
              <a:rPr lang="en-US" sz="2000" b="1" u="sng" dirty="0">
                <a:solidFill>
                  <a:srgbClr val="0070C0"/>
                </a:solidFill>
                <a:cs typeface="Calibri"/>
              </a:rPr>
              <a:t>Layer</a:t>
            </a:r>
            <a:endParaRPr lang="en-US" sz="2000" b="1" u="sng" strike="sngStrike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112" name="TextBox 71">
            <a:extLst>
              <a:ext uri="{FF2B5EF4-FFF2-40B4-BE49-F238E27FC236}">
                <a16:creationId xmlns:a16="http://schemas.microsoft.com/office/drawing/2014/main" id="{E1093A9C-4B04-4EA3-844D-6F8F352E4A2A}"/>
              </a:ext>
            </a:extLst>
          </p:cNvPr>
          <p:cNvSpPr txBox="1"/>
          <p:nvPr/>
        </p:nvSpPr>
        <p:spPr>
          <a:xfrm>
            <a:off x="9223661" y="1603908"/>
            <a:ext cx="892174" cy="3500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Sigmoid</a:t>
            </a:r>
          </a:p>
        </p:txBody>
      </p:sp>
      <p:sp>
        <p:nvSpPr>
          <p:cNvPr id="139" name="TextBox 98">
            <a:extLst>
              <a:ext uri="{FF2B5EF4-FFF2-40B4-BE49-F238E27FC236}">
                <a16:creationId xmlns:a16="http://schemas.microsoft.com/office/drawing/2014/main" id="{6F102403-A37B-461C-9074-FCC302808D67}"/>
              </a:ext>
            </a:extLst>
          </p:cNvPr>
          <p:cNvSpPr txBox="1"/>
          <p:nvPr/>
        </p:nvSpPr>
        <p:spPr>
          <a:xfrm>
            <a:off x="9300176" y="103757"/>
            <a:ext cx="26417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Output</a:t>
            </a:r>
          </a:p>
        </p:txBody>
      </p:sp>
      <p:sp>
        <p:nvSpPr>
          <p:cNvPr id="154" name="TextBox 98">
            <a:extLst>
              <a:ext uri="{FF2B5EF4-FFF2-40B4-BE49-F238E27FC236}">
                <a16:creationId xmlns:a16="http://schemas.microsoft.com/office/drawing/2014/main" id="{484A8603-C4F2-4125-BA67-9F352B5FD386}"/>
              </a:ext>
            </a:extLst>
          </p:cNvPr>
          <p:cNvSpPr txBox="1"/>
          <p:nvPr/>
        </p:nvSpPr>
        <p:spPr>
          <a:xfrm>
            <a:off x="11082969" y="103756"/>
            <a:ext cx="133341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Loss</a:t>
            </a:r>
          </a:p>
        </p:txBody>
      </p:sp>
      <p:sp>
        <p:nvSpPr>
          <p:cNvPr id="155" name="Left Brace 154">
            <a:extLst>
              <a:ext uri="{FF2B5EF4-FFF2-40B4-BE49-F238E27FC236}">
                <a16:creationId xmlns:a16="http://schemas.microsoft.com/office/drawing/2014/main" id="{604D2D5A-E3C6-4300-8637-567306815889}"/>
              </a:ext>
            </a:extLst>
          </p:cNvPr>
          <p:cNvSpPr/>
          <p:nvPr/>
        </p:nvSpPr>
        <p:spPr>
          <a:xfrm>
            <a:off x="7603976" y="2802441"/>
            <a:ext cx="151590" cy="722305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0AE453C-AA3A-44E3-B361-1880B018E9C3}"/>
              </a:ext>
            </a:extLst>
          </p:cNvPr>
          <p:cNvSpPr txBox="1"/>
          <p:nvPr/>
        </p:nvSpPr>
        <p:spPr>
          <a:xfrm>
            <a:off x="6646996" y="3338039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# filters</a:t>
            </a:r>
            <a:endParaRPr lang="en-US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157" name="Right Brace 156">
            <a:extLst>
              <a:ext uri="{FF2B5EF4-FFF2-40B4-BE49-F238E27FC236}">
                <a16:creationId xmlns:a16="http://schemas.microsoft.com/office/drawing/2014/main" id="{0C6D9E62-A32C-4D6E-93C7-E353E6C12E94}"/>
              </a:ext>
            </a:extLst>
          </p:cNvPr>
          <p:cNvSpPr/>
          <p:nvPr/>
        </p:nvSpPr>
        <p:spPr>
          <a:xfrm rot="10800000">
            <a:off x="7064321" y="730943"/>
            <a:ext cx="192582" cy="22222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9693AF3-4942-420D-9CDB-768A995BBC9F}"/>
              </a:ext>
            </a:extLst>
          </p:cNvPr>
          <p:cNvSpPr txBox="1"/>
          <p:nvPr/>
        </p:nvSpPr>
        <p:spPr>
          <a:xfrm rot="16200000">
            <a:off x="5913751" y="1655890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7030A0"/>
                </a:solidFill>
              </a:rPr>
              <a:t>Batch size</a:t>
            </a:r>
            <a:endParaRPr lang="en-US" dirty="0">
              <a:solidFill>
                <a:srgbClr val="7030A0"/>
              </a:solidFill>
              <a:cs typeface="Calibri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0AFD186-0947-436A-9421-89B1A8DC0B0D}"/>
              </a:ext>
            </a:extLst>
          </p:cNvPr>
          <p:cNvSpPr txBox="1"/>
          <p:nvPr/>
        </p:nvSpPr>
        <p:spPr>
          <a:xfrm>
            <a:off x="4656" y="505700"/>
            <a:ext cx="20698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7030A0"/>
                </a:solidFill>
              </a:rPr>
              <a:t>Batch</a:t>
            </a:r>
            <a:br>
              <a:rPr lang="en-US" dirty="0">
                <a:solidFill>
                  <a:srgbClr val="7030A0"/>
                </a:solidFill>
                <a:cs typeface="Calibri"/>
              </a:rPr>
            </a:br>
            <a:r>
              <a:rPr lang="en-US" dirty="0">
                <a:solidFill>
                  <a:srgbClr val="7030A0"/>
                </a:solidFill>
              </a:rPr>
              <a:t>size</a:t>
            </a:r>
            <a:endParaRPr lang="en-US" dirty="0">
              <a:solidFill>
                <a:srgbClr val="7030A0"/>
              </a:solidFill>
              <a:cs typeface="Calibri"/>
            </a:endParaRPr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C2566294-0681-4896-8F8A-DF28281DD675}"/>
              </a:ext>
            </a:extLst>
          </p:cNvPr>
          <p:cNvSpPr/>
          <p:nvPr/>
        </p:nvSpPr>
        <p:spPr>
          <a:xfrm rot="19620000">
            <a:off x="618557" y="587916"/>
            <a:ext cx="106318" cy="7270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7538BD0-A6E7-44AD-A8D7-700B711ED5C1}"/>
              </a:ext>
            </a:extLst>
          </p:cNvPr>
          <p:cNvSpPr/>
          <p:nvPr/>
        </p:nvSpPr>
        <p:spPr>
          <a:xfrm>
            <a:off x="8202091" y="731273"/>
            <a:ext cx="332712" cy="22134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742DB05-D751-4613-8C47-8439836BCB76}"/>
              </a:ext>
            </a:extLst>
          </p:cNvPr>
          <p:cNvSpPr txBox="1"/>
          <p:nvPr/>
        </p:nvSpPr>
        <p:spPr>
          <a:xfrm rot="5400000">
            <a:off x="7869071" y="1641510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# filters</a:t>
            </a:r>
            <a:endParaRPr lang="en-US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163" name="Right Brace 162">
            <a:extLst>
              <a:ext uri="{FF2B5EF4-FFF2-40B4-BE49-F238E27FC236}">
                <a16:creationId xmlns:a16="http://schemas.microsoft.com/office/drawing/2014/main" id="{31A3CA2F-B841-47E0-83A0-E1F01BC96E65}"/>
              </a:ext>
            </a:extLst>
          </p:cNvPr>
          <p:cNvSpPr/>
          <p:nvPr/>
        </p:nvSpPr>
        <p:spPr>
          <a:xfrm>
            <a:off x="8545188" y="730945"/>
            <a:ext cx="163828" cy="222224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4" name="Left Brace 163">
            <a:extLst>
              <a:ext uri="{FF2B5EF4-FFF2-40B4-BE49-F238E27FC236}">
                <a16:creationId xmlns:a16="http://schemas.microsoft.com/office/drawing/2014/main" id="{F4DCFA09-7861-4189-9272-074EA3957D46}"/>
              </a:ext>
            </a:extLst>
          </p:cNvPr>
          <p:cNvSpPr/>
          <p:nvPr/>
        </p:nvSpPr>
        <p:spPr>
          <a:xfrm>
            <a:off x="8353072" y="3021529"/>
            <a:ext cx="94081" cy="290987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3F9A708-BBFE-49B5-8886-F01ECA075E7F}"/>
              </a:ext>
            </a:extLst>
          </p:cNvPr>
          <p:cNvSpPr txBox="1"/>
          <p:nvPr/>
        </p:nvSpPr>
        <p:spPr>
          <a:xfrm>
            <a:off x="8133159" y="3346778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77D92EF-16E3-48F5-9ED8-DE8EAC8CDF17}"/>
              </a:ext>
            </a:extLst>
          </p:cNvPr>
          <p:cNvSpPr/>
          <p:nvPr/>
        </p:nvSpPr>
        <p:spPr>
          <a:xfrm>
            <a:off x="10496718" y="624881"/>
            <a:ext cx="361465" cy="2299732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7" name="TextBox 69">
            <a:extLst>
              <a:ext uri="{FF2B5EF4-FFF2-40B4-BE49-F238E27FC236}">
                <a16:creationId xmlns:a16="http://schemas.microsoft.com/office/drawing/2014/main" id="{1BE1CF56-CA21-43D6-9154-E60F699B496A}"/>
              </a:ext>
            </a:extLst>
          </p:cNvPr>
          <p:cNvSpPr txBox="1"/>
          <p:nvPr/>
        </p:nvSpPr>
        <p:spPr>
          <a:xfrm>
            <a:off x="9986412" y="3347374"/>
            <a:ext cx="12800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Predictions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F6B3B9F-95C2-4CDF-9950-86387D80BD0F}"/>
              </a:ext>
            </a:extLst>
          </p:cNvPr>
          <p:cNvSpPr/>
          <p:nvPr/>
        </p:nvSpPr>
        <p:spPr>
          <a:xfrm>
            <a:off x="11589397" y="624881"/>
            <a:ext cx="361465" cy="2299732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" name="TextBox 68">
            <a:extLst>
              <a:ext uri="{FF2B5EF4-FFF2-40B4-BE49-F238E27FC236}">
                <a16:creationId xmlns:a16="http://schemas.microsoft.com/office/drawing/2014/main" id="{4C720842-66E5-4825-97A1-9EB81DD25134}"/>
              </a:ext>
            </a:extLst>
          </p:cNvPr>
          <p:cNvSpPr txBox="1"/>
          <p:nvPr/>
        </p:nvSpPr>
        <p:spPr>
          <a:xfrm>
            <a:off x="11595934" y="658880"/>
            <a:ext cx="361388" cy="2246769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0000"/>
                </a:solidFill>
              </a:rPr>
              <a:t>0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00</a:t>
            </a:r>
            <a:endParaRPr lang="en-US" sz="2000" dirty="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00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1</a:t>
            </a:r>
          </a:p>
        </p:txBody>
      </p:sp>
      <p:sp>
        <p:nvSpPr>
          <p:cNvPr id="170" name="TextBox 68">
            <a:extLst>
              <a:ext uri="{FF2B5EF4-FFF2-40B4-BE49-F238E27FC236}">
                <a16:creationId xmlns:a16="http://schemas.microsoft.com/office/drawing/2014/main" id="{6A7EF2AF-3595-417D-8803-7F2092A0BB7D}"/>
              </a:ext>
            </a:extLst>
          </p:cNvPr>
          <p:cNvSpPr txBox="1"/>
          <p:nvPr/>
        </p:nvSpPr>
        <p:spPr>
          <a:xfrm>
            <a:off x="10460122" y="687634"/>
            <a:ext cx="447652" cy="2246769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0000"/>
                </a:solidFill>
              </a:rPr>
              <a:t>.2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.8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.1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.3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.1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.2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.9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A5F79D0-553C-42F2-8400-B9AC25342504}"/>
              </a:ext>
            </a:extLst>
          </p:cNvPr>
          <p:cNvCxnSpPr/>
          <p:nvPr/>
        </p:nvCxnSpPr>
        <p:spPr>
          <a:xfrm flipV="1">
            <a:off x="10929667" y="831011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1B974DD-6405-46F0-ABA2-819552D29C9B}"/>
              </a:ext>
            </a:extLst>
          </p:cNvPr>
          <p:cNvCxnSpPr>
            <a:cxnSpLocks/>
          </p:cNvCxnSpPr>
          <p:nvPr/>
        </p:nvCxnSpPr>
        <p:spPr>
          <a:xfrm flipV="1">
            <a:off x="10929666" y="1161690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C701C11-1E67-4FE0-86A5-B5CE3837CCDE}"/>
              </a:ext>
            </a:extLst>
          </p:cNvPr>
          <p:cNvCxnSpPr>
            <a:cxnSpLocks/>
          </p:cNvCxnSpPr>
          <p:nvPr/>
        </p:nvCxnSpPr>
        <p:spPr>
          <a:xfrm flipV="1">
            <a:off x="10929667" y="2656935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4CF2E05-FC66-4573-A7BF-A7AFB061F456}"/>
              </a:ext>
            </a:extLst>
          </p:cNvPr>
          <p:cNvCxnSpPr>
            <a:cxnSpLocks/>
          </p:cNvCxnSpPr>
          <p:nvPr/>
        </p:nvCxnSpPr>
        <p:spPr>
          <a:xfrm flipV="1">
            <a:off x="10929666" y="2355010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09">
            <a:extLst>
              <a:ext uri="{FF2B5EF4-FFF2-40B4-BE49-F238E27FC236}">
                <a16:creationId xmlns:a16="http://schemas.microsoft.com/office/drawing/2014/main" id="{7CA3367B-0E9D-4F59-8034-32755173DECB}"/>
              </a:ext>
            </a:extLst>
          </p:cNvPr>
          <p:cNvSpPr txBox="1"/>
          <p:nvPr/>
        </p:nvSpPr>
        <p:spPr>
          <a:xfrm>
            <a:off x="11087872" y="1570892"/>
            <a:ext cx="2668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∑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234B4C77-9F87-445B-994C-9D79EFC95828}"/>
              </a:ext>
            </a:extLst>
          </p:cNvPr>
          <p:cNvCxnSpPr>
            <a:cxnSpLocks/>
          </p:cNvCxnSpPr>
          <p:nvPr/>
        </p:nvCxnSpPr>
        <p:spPr>
          <a:xfrm flipV="1">
            <a:off x="10929667" y="1434860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157E782-4E42-4A53-9449-DA80FD7D41F2}"/>
              </a:ext>
            </a:extLst>
          </p:cNvPr>
          <p:cNvCxnSpPr>
            <a:cxnSpLocks/>
          </p:cNvCxnSpPr>
          <p:nvPr/>
        </p:nvCxnSpPr>
        <p:spPr>
          <a:xfrm flipV="1">
            <a:off x="10929666" y="2053085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row: Striped Right 179">
            <a:extLst>
              <a:ext uri="{FF2B5EF4-FFF2-40B4-BE49-F238E27FC236}">
                <a16:creationId xmlns:a16="http://schemas.microsoft.com/office/drawing/2014/main" id="{F20FD7BF-0266-473D-90AA-3A792DFFF318}"/>
              </a:ext>
            </a:extLst>
          </p:cNvPr>
          <p:cNvSpPr/>
          <p:nvPr/>
        </p:nvSpPr>
        <p:spPr>
          <a:xfrm rot="16200000">
            <a:off x="7447192" y="4524341"/>
            <a:ext cx="1841049" cy="41274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C912CEC-AC91-4D09-9C66-2AA42148C134}"/>
              </a:ext>
            </a:extLst>
          </p:cNvPr>
          <p:cNvSpPr txBox="1"/>
          <p:nvPr/>
        </p:nvSpPr>
        <p:spPr>
          <a:xfrm>
            <a:off x="6996021" y="583864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>
                <a:solidFill>
                  <a:srgbClr val="C00000"/>
                </a:solidFill>
                <a:cs typeface="Calibri"/>
              </a:rPr>
              <a:t>Motif effect size</a:t>
            </a:r>
          </a:p>
        </p:txBody>
      </p:sp>
    </p:spTree>
    <p:extLst>
      <p:ext uri="{BB962C8B-B14F-4D97-AF65-F5344CB8AC3E}">
        <p14:creationId xmlns:p14="http://schemas.microsoft.com/office/powerpoint/2010/main" val="2002575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C3B573-19C2-5C44-ACE1-BD863B0A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034" y="3871355"/>
            <a:ext cx="6845930" cy="2906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43F74-3C3A-AF4C-AF01-D8919B84C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075" y="80160"/>
            <a:ext cx="3633849" cy="363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6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143F74-3C3A-AF4C-AF01-D8919B84C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" y="638299"/>
            <a:ext cx="5581402" cy="5581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88899C-1184-FF4C-B138-B7F28FC6B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20" y="638299"/>
            <a:ext cx="5581402" cy="558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76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42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Interpretable Convolutional Methods for Learning Genomic Sequence Motifs</a:t>
            </a:r>
            <a:endParaRPr lang="en-US" dirty="0">
              <a:solidFill>
                <a:srgbClr val="0070C0"/>
              </a:solidFill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50301"/>
            <a:ext cx="9144000" cy="159424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solidFill>
                  <a:srgbClr val="0070C0"/>
                </a:solidFill>
                <a:cs typeface="Calibri"/>
              </a:rPr>
              <a:t>Matthew Ploenzke</a:t>
            </a:r>
          </a:p>
          <a:p>
            <a:endParaRPr lang="en-US" dirty="0">
              <a:solidFill>
                <a:srgbClr val="0070C0"/>
              </a:solidFill>
              <a:cs typeface="Calibri"/>
            </a:endParaRPr>
          </a:p>
          <a:p>
            <a:r>
              <a:rPr lang="en-US" dirty="0">
                <a:solidFill>
                  <a:srgbClr val="0070C0"/>
                </a:solidFill>
                <a:cs typeface="Calibri"/>
              </a:rPr>
              <a:t>Irizarry Lab</a:t>
            </a:r>
          </a:p>
          <a:p>
            <a:r>
              <a:rPr lang="en-US" dirty="0">
                <a:solidFill>
                  <a:srgbClr val="0070C0"/>
                </a:solidFill>
                <a:cs typeface="Calibri"/>
              </a:rPr>
              <a:t>Department of Biostatistics</a:t>
            </a:r>
          </a:p>
          <a:p>
            <a:r>
              <a:rPr lang="en-US" dirty="0">
                <a:solidFill>
                  <a:srgbClr val="0070C0"/>
                </a:solidFill>
                <a:cs typeface="Calibri"/>
              </a:rPr>
              <a:t>Harvard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62EFD-394B-D045-B30B-F9163CA804A8}"/>
              </a:ext>
            </a:extLst>
          </p:cNvPr>
          <p:cNvSpPr txBox="1"/>
          <p:nvPr/>
        </p:nvSpPr>
        <p:spPr>
          <a:xfrm>
            <a:off x="9048997" y="6288881"/>
            <a:ext cx="29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CSHL Biological Data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4F560-767D-4C48-B9A0-6577F4DFDB12}"/>
              </a:ext>
            </a:extLst>
          </p:cNvPr>
          <p:cNvSpPr txBox="1"/>
          <p:nvPr/>
        </p:nvSpPr>
        <p:spPr>
          <a:xfrm>
            <a:off x="197924" y="6288881"/>
            <a:ext cx="29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November 8, 2018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E3BC09-FA97-184F-A69E-23AFA0FC221F}"/>
              </a:ext>
            </a:extLst>
          </p:cNvPr>
          <p:cNvSpPr txBox="1">
            <a:spLocks/>
          </p:cNvSpPr>
          <p:nvPr/>
        </p:nvSpPr>
        <p:spPr>
          <a:xfrm>
            <a:off x="1377537" y="371690"/>
            <a:ext cx="9144000" cy="8835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Slides taken from:</a:t>
            </a:r>
            <a:endParaRPr lang="en-US" sz="40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F176D2-9D37-4AB5-B9F1-84B3D77839E8}"/>
              </a:ext>
            </a:extLst>
          </p:cNvPr>
          <p:cNvSpPr txBox="1">
            <a:spLocks/>
          </p:cNvSpPr>
          <p:nvPr/>
        </p:nvSpPr>
        <p:spPr>
          <a:xfrm>
            <a:off x="-661359" y="317231"/>
            <a:ext cx="6096000" cy="1338053"/>
          </a:xfrm>
          <a:prstGeom prst="rect">
            <a:avLst/>
          </a:prstGeom>
        </p:spPr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070C0"/>
                </a:solidFill>
              </a:rPr>
              <a:t>Summar</a:t>
            </a:r>
            <a:r>
              <a:rPr lang="en-US" sz="4500" dirty="0">
                <a:solidFill>
                  <a:srgbClr val="0070C0"/>
                </a:solidFill>
                <a:cs typeface="Calibri Light"/>
              </a:rPr>
              <a:t>y</a:t>
            </a:r>
            <a:endParaRPr lang="en-US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21071-D512-AF4B-A471-F4752F974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38" y="1318161"/>
            <a:ext cx="6538332" cy="33482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49BCC2-F4C8-6242-AB92-0824B84BA0F4}"/>
              </a:ext>
            </a:extLst>
          </p:cNvPr>
          <p:cNvSpPr txBox="1"/>
          <p:nvPr/>
        </p:nvSpPr>
        <p:spPr>
          <a:xfrm>
            <a:off x="178130" y="1318161"/>
            <a:ext cx="51186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One-to-one correspondence between convolutional filters and sequence motifs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Filters may be initialized, held fixed, or learned de novo as PWMs or IGMs (sequence logos)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Implemented in </a:t>
            </a:r>
            <a:r>
              <a:rPr lang="en-US" sz="2000" dirty="0" err="1"/>
              <a:t>Keras</a:t>
            </a:r>
            <a:r>
              <a:rPr lang="en-US" sz="2000" dirty="0"/>
              <a:t> as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Slides available at: </a:t>
            </a:r>
            <a:r>
              <a:rPr lang="en-US" sz="2000" dirty="0" err="1"/>
              <a:t>mploenzke.github.io</a:t>
            </a:r>
            <a:r>
              <a:rPr lang="en-US" sz="2000" dirty="0"/>
              <a:t>/talk/</a:t>
            </a:r>
            <a:r>
              <a:rPr lang="en-US" sz="2000" dirty="0" err="1"/>
              <a:t>cshl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69139-7161-E54E-908C-3C423505A331}"/>
              </a:ext>
            </a:extLst>
          </p:cNvPr>
          <p:cNvSpPr txBox="1"/>
          <p:nvPr/>
        </p:nvSpPr>
        <p:spPr>
          <a:xfrm>
            <a:off x="6185355" y="4821949"/>
            <a:ext cx="5118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R package:</a:t>
            </a:r>
          </a:p>
          <a:p>
            <a:r>
              <a:rPr lang="en-US" sz="2000" dirty="0"/>
              <a:t>https://github.com/mploenzke/learnMotifs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Preprint:</a:t>
            </a:r>
          </a:p>
          <a:p>
            <a:r>
              <a:rPr lang="en-US" sz="2000" dirty="0"/>
              <a:t>https://www.biorxiv.org/content/early/2018/09/08/411934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CAD50-8202-D344-B304-770534D3C372}"/>
              </a:ext>
            </a:extLst>
          </p:cNvPr>
          <p:cNvSpPr txBox="1"/>
          <p:nvPr/>
        </p:nvSpPr>
        <p:spPr>
          <a:xfrm>
            <a:off x="178130" y="6540769"/>
            <a:ext cx="511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Funding provided by NIH T32 CA09337</a:t>
            </a:r>
          </a:p>
        </p:txBody>
      </p:sp>
    </p:spTree>
    <p:extLst>
      <p:ext uri="{BB962C8B-B14F-4D97-AF65-F5344CB8AC3E}">
        <p14:creationId xmlns:p14="http://schemas.microsoft.com/office/powerpoint/2010/main" val="310307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02F092A1-D47E-4026-9467-30087925F5E4}"/>
              </a:ext>
            </a:extLst>
          </p:cNvPr>
          <p:cNvCxnSpPr>
            <a:cxnSpLocks/>
          </p:cNvCxnSpPr>
          <p:nvPr/>
        </p:nvCxnSpPr>
        <p:spPr>
          <a:xfrm flipV="1">
            <a:off x="10929666" y="1751161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59FD14-73B4-43ED-9FDC-AEF873AE0048}"/>
              </a:ext>
            </a:extLst>
          </p:cNvPr>
          <p:cNvSpPr txBox="1"/>
          <p:nvPr/>
        </p:nvSpPr>
        <p:spPr>
          <a:xfrm>
            <a:off x="94686" y="25844"/>
            <a:ext cx="24314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Input Sequences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1E518-A4DD-470E-94BB-E64FEB84C3D3}"/>
              </a:ext>
            </a:extLst>
          </p:cNvPr>
          <p:cNvSpPr/>
          <p:nvPr/>
        </p:nvSpPr>
        <p:spPr>
          <a:xfrm>
            <a:off x="1628233" y="675155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CB025-7A64-4CB9-9A0F-A103909CB938}"/>
              </a:ext>
            </a:extLst>
          </p:cNvPr>
          <p:cNvSpPr/>
          <p:nvPr/>
        </p:nvSpPr>
        <p:spPr>
          <a:xfrm>
            <a:off x="1785809" y="860623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1C9AB-60BF-460E-97BB-6578772FDE12}"/>
              </a:ext>
            </a:extLst>
          </p:cNvPr>
          <p:cNvSpPr/>
          <p:nvPr/>
        </p:nvSpPr>
        <p:spPr>
          <a:xfrm>
            <a:off x="1966964" y="1041778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63FF9D-39E0-411A-8720-444F9A4D0299}"/>
              </a:ext>
            </a:extLst>
          </p:cNvPr>
          <p:cNvSpPr/>
          <p:nvPr/>
        </p:nvSpPr>
        <p:spPr>
          <a:xfrm>
            <a:off x="2442505" y="3262514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2C813-A233-42BF-B6C9-993C95E65679}"/>
              </a:ext>
            </a:extLst>
          </p:cNvPr>
          <p:cNvSpPr txBox="1"/>
          <p:nvPr/>
        </p:nvSpPr>
        <p:spPr>
          <a:xfrm>
            <a:off x="1428015" y="3611211"/>
            <a:ext cx="20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1-Hot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99062-D7F5-44B1-9EA9-F0F7CC413529}"/>
              </a:ext>
            </a:extLst>
          </p:cNvPr>
          <p:cNvSpPr txBox="1"/>
          <p:nvPr/>
        </p:nvSpPr>
        <p:spPr>
          <a:xfrm>
            <a:off x="37653" y="3615079"/>
            <a:ext cx="9781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200bp</a:t>
            </a:r>
          </a:p>
        </p:txBody>
      </p:sp>
      <p:sp>
        <p:nvSpPr>
          <p:cNvPr id="13" name="Right Arrow 29">
            <a:extLst>
              <a:ext uri="{FF2B5EF4-FFF2-40B4-BE49-F238E27FC236}">
                <a16:creationId xmlns:a16="http://schemas.microsoft.com/office/drawing/2014/main" id="{41E88A7C-D68C-4770-AF65-FC78E02D73B7}"/>
              </a:ext>
            </a:extLst>
          </p:cNvPr>
          <p:cNvSpPr/>
          <p:nvPr/>
        </p:nvSpPr>
        <p:spPr>
          <a:xfrm>
            <a:off x="1019616" y="1610737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F0FB1-EB36-4884-A9C6-8684B5C1B8EC}"/>
              </a:ext>
            </a:extLst>
          </p:cNvPr>
          <p:cNvSpPr/>
          <p:nvPr/>
        </p:nvSpPr>
        <p:spPr>
          <a:xfrm>
            <a:off x="176527" y="67515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9D565-A45E-418A-9EDC-80A813A90AB2}"/>
              </a:ext>
            </a:extLst>
          </p:cNvPr>
          <p:cNvSpPr/>
          <p:nvPr/>
        </p:nvSpPr>
        <p:spPr>
          <a:xfrm>
            <a:off x="258475" y="84069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70D73-DABF-4FE7-86BA-387436386CE1}"/>
              </a:ext>
            </a:extLst>
          </p:cNvPr>
          <p:cNvSpPr/>
          <p:nvPr/>
        </p:nvSpPr>
        <p:spPr>
          <a:xfrm>
            <a:off x="382807" y="1044489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653A94-2051-4912-88DC-EE0734954C6A}"/>
              </a:ext>
            </a:extLst>
          </p:cNvPr>
          <p:cNvSpPr txBox="1"/>
          <p:nvPr/>
        </p:nvSpPr>
        <p:spPr>
          <a:xfrm>
            <a:off x="2767063" y="68220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Convolutional Layer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854B4D-C928-4AEA-B817-F8227F200BAD}"/>
              </a:ext>
            </a:extLst>
          </p:cNvPr>
          <p:cNvSpPr/>
          <p:nvPr/>
        </p:nvSpPr>
        <p:spPr>
          <a:xfrm>
            <a:off x="3417307" y="9498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A195A8-5857-4BA6-91D9-4A7113ECE4B6}"/>
              </a:ext>
            </a:extLst>
          </p:cNvPr>
          <p:cNvSpPr/>
          <p:nvPr/>
        </p:nvSpPr>
        <p:spPr>
          <a:xfrm>
            <a:off x="3569707" y="11022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908893-AB09-4BD8-BCA4-A45AF1091751}"/>
              </a:ext>
            </a:extLst>
          </p:cNvPr>
          <p:cNvSpPr/>
          <p:nvPr/>
        </p:nvSpPr>
        <p:spPr>
          <a:xfrm>
            <a:off x="3722107" y="12546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C2398-3656-4F95-9C6B-A06C3F6C76CF}"/>
              </a:ext>
            </a:extLst>
          </p:cNvPr>
          <p:cNvSpPr/>
          <p:nvPr/>
        </p:nvSpPr>
        <p:spPr>
          <a:xfrm>
            <a:off x="3874507" y="14070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64C4C3-50EE-41D5-8C97-E13913519193}"/>
              </a:ext>
            </a:extLst>
          </p:cNvPr>
          <p:cNvSpPr/>
          <p:nvPr/>
        </p:nvSpPr>
        <p:spPr>
          <a:xfrm>
            <a:off x="7276190" y="725523"/>
            <a:ext cx="821540" cy="2213468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9AB1E7-3247-4E11-9332-E5EC017051D2}"/>
              </a:ext>
            </a:extLst>
          </p:cNvPr>
          <p:cNvCxnSpPr/>
          <p:nvPr/>
        </p:nvCxnSpPr>
        <p:spPr>
          <a:xfrm flipH="1" flipV="1">
            <a:off x="3930062" y="846173"/>
            <a:ext cx="502303" cy="503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F8D2E1-2A0D-4EF4-870E-418C60B63E6B}"/>
              </a:ext>
            </a:extLst>
          </p:cNvPr>
          <p:cNvSpPr txBox="1"/>
          <p:nvPr/>
        </p:nvSpPr>
        <p:spPr>
          <a:xfrm>
            <a:off x="3862288" y="788778"/>
            <a:ext cx="15832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# filters</a:t>
            </a:r>
            <a:endParaRPr lang="en-US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0018F-E30F-4235-9EE1-6B3FD47C6BB4}"/>
              </a:ext>
            </a:extLst>
          </p:cNvPr>
          <p:cNvSpPr txBox="1"/>
          <p:nvPr/>
        </p:nvSpPr>
        <p:spPr>
          <a:xfrm>
            <a:off x="4509801" y="1902738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9601F5D-7278-4288-89DD-1F9DF5015197}"/>
              </a:ext>
            </a:extLst>
          </p:cNvPr>
          <p:cNvSpPr/>
          <p:nvPr/>
        </p:nvSpPr>
        <p:spPr>
          <a:xfrm>
            <a:off x="4375755" y="1435435"/>
            <a:ext cx="192582" cy="1302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ight Arrow 49">
            <a:extLst>
              <a:ext uri="{FF2B5EF4-FFF2-40B4-BE49-F238E27FC236}">
                <a16:creationId xmlns:a16="http://schemas.microsoft.com/office/drawing/2014/main" id="{9F966E98-9068-4A98-90D4-B9AE3195A1D5}"/>
              </a:ext>
            </a:extLst>
          </p:cNvPr>
          <p:cNvSpPr/>
          <p:nvPr/>
        </p:nvSpPr>
        <p:spPr>
          <a:xfrm>
            <a:off x="5030807" y="1644073"/>
            <a:ext cx="626228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ight Arrow 50">
            <a:extLst>
              <a:ext uri="{FF2B5EF4-FFF2-40B4-BE49-F238E27FC236}">
                <a16:creationId xmlns:a16="http://schemas.microsoft.com/office/drawing/2014/main" id="{A68A6892-69C3-4F92-A7DE-30F19D5DE5DD}"/>
              </a:ext>
            </a:extLst>
          </p:cNvPr>
          <p:cNvSpPr/>
          <p:nvPr/>
        </p:nvSpPr>
        <p:spPr>
          <a:xfrm>
            <a:off x="6077191" y="1644073"/>
            <a:ext cx="706164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5E996D-2DFD-4973-BB23-4D3AE2FBDE32}"/>
              </a:ext>
            </a:extLst>
          </p:cNvPr>
          <p:cNvSpPr txBox="1"/>
          <p:nvPr/>
        </p:nvSpPr>
        <p:spPr>
          <a:xfrm>
            <a:off x="5233637" y="1361364"/>
            <a:ext cx="1239226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Max Pooling</a:t>
            </a:r>
            <a:r>
              <a:rPr lang="en-US" dirty="0">
                <a:cs typeface="Calibri"/>
              </a:rPr>
              <a:t> &amp; Sigmoid</a:t>
            </a:r>
            <a:endParaRPr lang="en-US" dirty="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918F15D-4210-4FFE-9DE5-86327A505DEA}"/>
              </a:ext>
            </a:extLst>
          </p:cNvPr>
          <p:cNvSpPr/>
          <p:nvPr/>
        </p:nvSpPr>
        <p:spPr>
          <a:xfrm>
            <a:off x="4082997" y="2647719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16219D-E4F1-4D1A-8BC5-82822F61C409}"/>
              </a:ext>
            </a:extLst>
          </p:cNvPr>
          <p:cNvSpPr txBox="1"/>
          <p:nvPr/>
        </p:nvSpPr>
        <p:spPr>
          <a:xfrm>
            <a:off x="3863084" y="2944213"/>
            <a:ext cx="48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D40E40-F9C9-46A2-8239-26557503E0F5}"/>
              </a:ext>
            </a:extLst>
          </p:cNvPr>
          <p:cNvCxnSpPr/>
          <p:nvPr/>
        </p:nvCxnSpPr>
        <p:spPr>
          <a:xfrm flipH="1" flipV="1">
            <a:off x="482328" y="684468"/>
            <a:ext cx="389593" cy="48302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797E98D-98AA-4270-97D1-09DE7B87F9E4}"/>
              </a:ext>
            </a:extLst>
          </p:cNvPr>
          <p:cNvSpPr/>
          <p:nvPr/>
        </p:nvSpPr>
        <p:spPr>
          <a:xfrm>
            <a:off x="512203" y="1217017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EEFBF-630E-4CC2-99C6-22B2AD28DD48}"/>
              </a:ext>
            </a:extLst>
          </p:cNvPr>
          <p:cNvSpPr txBox="1"/>
          <p:nvPr/>
        </p:nvSpPr>
        <p:spPr>
          <a:xfrm>
            <a:off x="487745" y="1365608"/>
            <a:ext cx="2858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6AD727-0F48-4394-9E42-9501C6284F69}"/>
              </a:ext>
            </a:extLst>
          </p:cNvPr>
          <p:cNvSpPr/>
          <p:nvPr/>
        </p:nvSpPr>
        <p:spPr>
          <a:xfrm>
            <a:off x="2153869" y="1185551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1D787-CD98-46A2-A630-695F10AD0479}"/>
              </a:ext>
            </a:extLst>
          </p:cNvPr>
          <p:cNvSpPr txBox="1"/>
          <p:nvPr/>
        </p:nvSpPr>
        <p:spPr>
          <a:xfrm>
            <a:off x="2078872" y="1289447"/>
            <a:ext cx="64311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0001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1" name="Right Arrow 29">
            <a:extLst>
              <a:ext uri="{FF2B5EF4-FFF2-40B4-BE49-F238E27FC236}">
                <a16:creationId xmlns:a16="http://schemas.microsoft.com/office/drawing/2014/main" id="{384BF12C-03A6-4749-BB6E-8B4FD7E3BF0E}"/>
              </a:ext>
            </a:extLst>
          </p:cNvPr>
          <p:cNvSpPr/>
          <p:nvPr/>
        </p:nvSpPr>
        <p:spPr>
          <a:xfrm>
            <a:off x="2859917" y="1610736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45" name="Right Arrow 310">
            <a:extLst>
              <a:ext uri="{FF2B5EF4-FFF2-40B4-BE49-F238E27FC236}">
                <a16:creationId xmlns:a16="http://schemas.microsoft.com/office/drawing/2014/main" id="{AEF72C0D-33F2-4C6D-A258-5ABAC2745ED1}"/>
              </a:ext>
            </a:extLst>
          </p:cNvPr>
          <p:cNvSpPr/>
          <p:nvPr/>
        </p:nvSpPr>
        <p:spPr>
          <a:xfrm>
            <a:off x="9719455" y="1576050"/>
            <a:ext cx="706164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ight Arrow 309">
            <a:extLst>
              <a:ext uri="{FF2B5EF4-FFF2-40B4-BE49-F238E27FC236}">
                <a16:creationId xmlns:a16="http://schemas.microsoft.com/office/drawing/2014/main" id="{F8B189D2-2BC8-4B41-B005-5029807BFC5B}"/>
              </a:ext>
            </a:extLst>
          </p:cNvPr>
          <p:cNvSpPr/>
          <p:nvPr/>
        </p:nvSpPr>
        <p:spPr>
          <a:xfrm>
            <a:off x="9099332" y="1606388"/>
            <a:ext cx="626228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0" name="TextBox 69">
            <a:extLst>
              <a:ext uri="{FF2B5EF4-FFF2-40B4-BE49-F238E27FC236}">
                <a16:creationId xmlns:a16="http://schemas.microsoft.com/office/drawing/2014/main" id="{647F501D-D594-4008-B46E-EFD3E7FA439F}"/>
              </a:ext>
            </a:extLst>
          </p:cNvPr>
          <p:cNvSpPr txBox="1"/>
          <p:nvPr/>
        </p:nvSpPr>
        <p:spPr>
          <a:xfrm>
            <a:off x="11265996" y="3347375"/>
            <a:ext cx="97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</p:txBody>
      </p:sp>
      <p:sp>
        <p:nvSpPr>
          <p:cNvPr id="111" name="TextBox 70">
            <a:extLst>
              <a:ext uri="{FF2B5EF4-FFF2-40B4-BE49-F238E27FC236}">
                <a16:creationId xmlns:a16="http://schemas.microsoft.com/office/drawing/2014/main" id="{4786F0E3-AC57-4FCB-A6E5-C249B4FBADD5}"/>
              </a:ext>
            </a:extLst>
          </p:cNvPr>
          <p:cNvSpPr txBox="1"/>
          <p:nvPr/>
        </p:nvSpPr>
        <p:spPr>
          <a:xfrm>
            <a:off x="6426582" y="67320"/>
            <a:ext cx="29605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Connected </a:t>
            </a:r>
            <a:r>
              <a:rPr lang="en-US" sz="2000" b="1" u="sng" dirty="0">
                <a:solidFill>
                  <a:srgbClr val="0070C0"/>
                </a:solidFill>
                <a:cs typeface="Calibri"/>
              </a:rPr>
              <a:t>Layer</a:t>
            </a:r>
            <a:endParaRPr lang="en-US" sz="2000" b="1" u="sng" strike="sngStrike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112" name="TextBox 71">
            <a:extLst>
              <a:ext uri="{FF2B5EF4-FFF2-40B4-BE49-F238E27FC236}">
                <a16:creationId xmlns:a16="http://schemas.microsoft.com/office/drawing/2014/main" id="{E1093A9C-4B04-4EA3-844D-6F8F352E4A2A}"/>
              </a:ext>
            </a:extLst>
          </p:cNvPr>
          <p:cNvSpPr txBox="1"/>
          <p:nvPr/>
        </p:nvSpPr>
        <p:spPr>
          <a:xfrm>
            <a:off x="9223661" y="1603908"/>
            <a:ext cx="892174" cy="3500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Sigmoid</a:t>
            </a:r>
          </a:p>
        </p:txBody>
      </p:sp>
      <p:sp>
        <p:nvSpPr>
          <p:cNvPr id="139" name="TextBox 98">
            <a:extLst>
              <a:ext uri="{FF2B5EF4-FFF2-40B4-BE49-F238E27FC236}">
                <a16:creationId xmlns:a16="http://schemas.microsoft.com/office/drawing/2014/main" id="{6F102403-A37B-461C-9074-FCC302808D67}"/>
              </a:ext>
            </a:extLst>
          </p:cNvPr>
          <p:cNvSpPr txBox="1"/>
          <p:nvPr/>
        </p:nvSpPr>
        <p:spPr>
          <a:xfrm>
            <a:off x="9300176" y="103757"/>
            <a:ext cx="26417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Output</a:t>
            </a:r>
          </a:p>
        </p:txBody>
      </p:sp>
      <p:sp>
        <p:nvSpPr>
          <p:cNvPr id="154" name="TextBox 98">
            <a:extLst>
              <a:ext uri="{FF2B5EF4-FFF2-40B4-BE49-F238E27FC236}">
                <a16:creationId xmlns:a16="http://schemas.microsoft.com/office/drawing/2014/main" id="{484A8603-C4F2-4125-BA67-9F352B5FD386}"/>
              </a:ext>
            </a:extLst>
          </p:cNvPr>
          <p:cNvSpPr txBox="1"/>
          <p:nvPr/>
        </p:nvSpPr>
        <p:spPr>
          <a:xfrm>
            <a:off x="11082969" y="103756"/>
            <a:ext cx="133341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Loss</a:t>
            </a:r>
          </a:p>
        </p:txBody>
      </p:sp>
      <p:sp>
        <p:nvSpPr>
          <p:cNvPr id="155" name="Left Brace 154">
            <a:extLst>
              <a:ext uri="{FF2B5EF4-FFF2-40B4-BE49-F238E27FC236}">
                <a16:creationId xmlns:a16="http://schemas.microsoft.com/office/drawing/2014/main" id="{604D2D5A-E3C6-4300-8637-567306815889}"/>
              </a:ext>
            </a:extLst>
          </p:cNvPr>
          <p:cNvSpPr/>
          <p:nvPr/>
        </p:nvSpPr>
        <p:spPr>
          <a:xfrm>
            <a:off x="7603976" y="2802441"/>
            <a:ext cx="151590" cy="722305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0AE453C-AA3A-44E3-B361-1880B018E9C3}"/>
              </a:ext>
            </a:extLst>
          </p:cNvPr>
          <p:cNvSpPr txBox="1"/>
          <p:nvPr/>
        </p:nvSpPr>
        <p:spPr>
          <a:xfrm>
            <a:off x="6646996" y="3338039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# filters</a:t>
            </a:r>
            <a:endParaRPr lang="en-US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157" name="Right Brace 156">
            <a:extLst>
              <a:ext uri="{FF2B5EF4-FFF2-40B4-BE49-F238E27FC236}">
                <a16:creationId xmlns:a16="http://schemas.microsoft.com/office/drawing/2014/main" id="{0C6D9E62-A32C-4D6E-93C7-E353E6C12E94}"/>
              </a:ext>
            </a:extLst>
          </p:cNvPr>
          <p:cNvSpPr/>
          <p:nvPr/>
        </p:nvSpPr>
        <p:spPr>
          <a:xfrm rot="10800000">
            <a:off x="7064321" y="730943"/>
            <a:ext cx="192582" cy="22222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9693AF3-4942-420D-9CDB-768A995BBC9F}"/>
              </a:ext>
            </a:extLst>
          </p:cNvPr>
          <p:cNvSpPr txBox="1"/>
          <p:nvPr/>
        </p:nvSpPr>
        <p:spPr>
          <a:xfrm rot="16200000">
            <a:off x="5913751" y="1655890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7030A0"/>
                </a:solidFill>
              </a:rPr>
              <a:t>Batch size</a:t>
            </a:r>
            <a:endParaRPr lang="en-US" dirty="0">
              <a:solidFill>
                <a:srgbClr val="7030A0"/>
              </a:solidFill>
              <a:cs typeface="Calibri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0AFD186-0947-436A-9421-89B1A8DC0B0D}"/>
              </a:ext>
            </a:extLst>
          </p:cNvPr>
          <p:cNvSpPr txBox="1"/>
          <p:nvPr/>
        </p:nvSpPr>
        <p:spPr>
          <a:xfrm>
            <a:off x="4656" y="505700"/>
            <a:ext cx="20698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7030A0"/>
                </a:solidFill>
              </a:rPr>
              <a:t>Batch</a:t>
            </a:r>
            <a:br>
              <a:rPr lang="en-US" dirty="0">
                <a:solidFill>
                  <a:srgbClr val="7030A0"/>
                </a:solidFill>
                <a:cs typeface="Calibri"/>
              </a:rPr>
            </a:br>
            <a:r>
              <a:rPr lang="en-US" dirty="0">
                <a:solidFill>
                  <a:srgbClr val="7030A0"/>
                </a:solidFill>
              </a:rPr>
              <a:t>size</a:t>
            </a:r>
            <a:endParaRPr lang="en-US" dirty="0">
              <a:solidFill>
                <a:srgbClr val="7030A0"/>
              </a:solidFill>
              <a:cs typeface="Calibri"/>
            </a:endParaRPr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C2566294-0681-4896-8F8A-DF28281DD675}"/>
              </a:ext>
            </a:extLst>
          </p:cNvPr>
          <p:cNvSpPr/>
          <p:nvPr/>
        </p:nvSpPr>
        <p:spPr>
          <a:xfrm rot="19620000">
            <a:off x="618557" y="587916"/>
            <a:ext cx="106318" cy="7270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7538BD0-A6E7-44AD-A8D7-700B711ED5C1}"/>
              </a:ext>
            </a:extLst>
          </p:cNvPr>
          <p:cNvSpPr/>
          <p:nvPr/>
        </p:nvSpPr>
        <p:spPr>
          <a:xfrm>
            <a:off x="8202091" y="731273"/>
            <a:ext cx="332712" cy="22134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742DB05-D751-4613-8C47-8439836BCB76}"/>
              </a:ext>
            </a:extLst>
          </p:cNvPr>
          <p:cNvSpPr txBox="1"/>
          <p:nvPr/>
        </p:nvSpPr>
        <p:spPr>
          <a:xfrm rot="5400000">
            <a:off x="7869071" y="1641510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# filters</a:t>
            </a:r>
            <a:endParaRPr lang="en-US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163" name="Right Brace 162">
            <a:extLst>
              <a:ext uri="{FF2B5EF4-FFF2-40B4-BE49-F238E27FC236}">
                <a16:creationId xmlns:a16="http://schemas.microsoft.com/office/drawing/2014/main" id="{31A3CA2F-B841-47E0-83A0-E1F01BC96E65}"/>
              </a:ext>
            </a:extLst>
          </p:cNvPr>
          <p:cNvSpPr/>
          <p:nvPr/>
        </p:nvSpPr>
        <p:spPr>
          <a:xfrm>
            <a:off x="8545188" y="730945"/>
            <a:ext cx="163828" cy="222224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4" name="Left Brace 163">
            <a:extLst>
              <a:ext uri="{FF2B5EF4-FFF2-40B4-BE49-F238E27FC236}">
                <a16:creationId xmlns:a16="http://schemas.microsoft.com/office/drawing/2014/main" id="{F4DCFA09-7861-4189-9272-074EA3957D46}"/>
              </a:ext>
            </a:extLst>
          </p:cNvPr>
          <p:cNvSpPr/>
          <p:nvPr/>
        </p:nvSpPr>
        <p:spPr>
          <a:xfrm>
            <a:off x="8353072" y="3021529"/>
            <a:ext cx="94081" cy="290987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3F9A708-BBFE-49B5-8886-F01ECA075E7F}"/>
              </a:ext>
            </a:extLst>
          </p:cNvPr>
          <p:cNvSpPr txBox="1"/>
          <p:nvPr/>
        </p:nvSpPr>
        <p:spPr>
          <a:xfrm>
            <a:off x="8133159" y="3346778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77D92EF-16E3-48F5-9ED8-DE8EAC8CDF17}"/>
              </a:ext>
            </a:extLst>
          </p:cNvPr>
          <p:cNvSpPr/>
          <p:nvPr/>
        </p:nvSpPr>
        <p:spPr>
          <a:xfrm>
            <a:off x="10496718" y="624881"/>
            <a:ext cx="361465" cy="2299732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7" name="TextBox 69">
            <a:extLst>
              <a:ext uri="{FF2B5EF4-FFF2-40B4-BE49-F238E27FC236}">
                <a16:creationId xmlns:a16="http://schemas.microsoft.com/office/drawing/2014/main" id="{1BE1CF56-CA21-43D6-9154-E60F699B496A}"/>
              </a:ext>
            </a:extLst>
          </p:cNvPr>
          <p:cNvSpPr txBox="1"/>
          <p:nvPr/>
        </p:nvSpPr>
        <p:spPr>
          <a:xfrm>
            <a:off x="9986412" y="3347374"/>
            <a:ext cx="12800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Predictions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F6B3B9F-95C2-4CDF-9950-86387D80BD0F}"/>
              </a:ext>
            </a:extLst>
          </p:cNvPr>
          <p:cNvSpPr/>
          <p:nvPr/>
        </p:nvSpPr>
        <p:spPr>
          <a:xfrm>
            <a:off x="11589397" y="624881"/>
            <a:ext cx="361465" cy="2299732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" name="TextBox 68">
            <a:extLst>
              <a:ext uri="{FF2B5EF4-FFF2-40B4-BE49-F238E27FC236}">
                <a16:creationId xmlns:a16="http://schemas.microsoft.com/office/drawing/2014/main" id="{4C720842-66E5-4825-97A1-9EB81DD25134}"/>
              </a:ext>
            </a:extLst>
          </p:cNvPr>
          <p:cNvSpPr txBox="1"/>
          <p:nvPr/>
        </p:nvSpPr>
        <p:spPr>
          <a:xfrm>
            <a:off x="11595934" y="658880"/>
            <a:ext cx="361388" cy="2246769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0000"/>
                </a:solidFill>
              </a:rPr>
              <a:t>0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00</a:t>
            </a:r>
            <a:endParaRPr lang="en-US" sz="2000" dirty="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00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1</a:t>
            </a:r>
          </a:p>
        </p:txBody>
      </p:sp>
      <p:sp>
        <p:nvSpPr>
          <p:cNvPr id="170" name="TextBox 68">
            <a:extLst>
              <a:ext uri="{FF2B5EF4-FFF2-40B4-BE49-F238E27FC236}">
                <a16:creationId xmlns:a16="http://schemas.microsoft.com/office/drawing/2014/main" id="{6A7EF2AF-3595-417D-8803-7F2092A0BB7D}"/>
              </a:ext>
            </a:extLst>
          </p:cNvPr>
          <p:cNvSpPr txBox="1"/>
          <p:nvPr/>
        </p:nvSpPr>
        <p:spPr>
          <a:xfrm>
            <a:off x="10460122" y="687634"/>
            <a:ext cx="447652" cy="2246769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0000"/>
                </a:solidFill>
              </a:rPr>
              <a:t>.2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.8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.1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.3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.1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.2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.9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A5F79D0-553C-42F2-8400-B9AC25342504}"/>
              </a:ext>
            </a:extLst>
          </p:cNvPr>
          <p:cNvCxnSpPr/>
          <p:nvPr/>
        </p:nvCxnSpPr>
        <p:spPr>
          <a:xfrm flipV="1">
            <a:off x="10929667" y="831011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1B974DD-6405-46F0-ABA2-819552D29C9B}"/>
              </a:ext>
            </a:extLst>
          </p:cNvPr>
          <p:cNvCxnSpPr>
            <a:cxnSpLocks/>
          </p:cNvCxnSpPr>
          <p:nvPr/>
        </p:nvCxnSpPr>
        <p:spPr>
          <a:xfrm flipV="1">
            <a:off x="10929666" y="1161690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C701C11-1E67-4FE0-86A5-B5CE3837CCDE}"/>
              </a:ext>
            </a:extLst>
          </p:cNvPr>
          <p:cNvCxnSpPr>
            <a:cxnSpLocks/>
          </p:cNvCxnSpPr>
          <p:nvPr/>
        </p:nvCxnSpPr>
        <p:spPr>
          <a:xfrm flipV="1">
            <a:off x="10929667" y="2656935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4CF2E05-FC66-4573-A7BF-A7AFB061F456}"/>
              </a:ext>
            </a:extLst>
          </p:cNvPr>
          <p:cNvCxnSpPr>
            <a:cxnSpLocks/>
          </p:cNvCxnSpPr>
          <p:nvPr/>
        </p:nvCxnSpPr>
        <p:spPr>
          <a:xfrm flipV="1">
            <a:off x="10929666" y="2355010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09">
            <a:extLst>
              <a:ext uri="{FF2B5EF4-FFF2-40B4-BE49-F238E27FC236}">
                <a16:creationId xmlns:a16="http://schemas.microsoft.com/office/drawing/2014/main" id="{7CA3367B-0E9D-4F59-8034-32755173DECB}"/>
              </a:ext>
            </a:extLst>
          </p:cNvPr>
          <p:cNvSpPr txBox="1"/>
          <p:nvPr/>
        </p:nvSpPr>
        <p:spPr>
          <a:xfrm>
            <a:off x="11087872" y="1570892"/>
            <a:ext cx="2668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∑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234B4C77-9F87-445B-994C-9D79EFC95828}"/>
              </a:ext>
            </a:extLst>
          </p:cNvPr>
          <p:cNvCxnSpPr>
            <a:cxnSpLocks/>
          </p:cNvCxnSpPr>
          <p:nvPr/>
        </p:nvCxnSpPr>
        <p:spPr>
          <a:xfrm flipV="1">
            <a:off x="10929667" y="1434860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157E782-4E42-4A53-9449-DA80FD7D41F2}"/>
              </a:ext>
            </a:extLst>
          </p:cNvPr>
          <p:cNvCxnSpPr>
            <a:cxnSpLocks/>
          </p:cNvCxnSpPr>
          <p:nvPr/>
        </p:nvCxnSpPr>
        <p:spPr>
          <a:xfrm flipV="1">
            <a:off x="10929666" y="2053085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5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02F092A1-D47E-4026-9467-30087925F5E4}"/>
              </a:ext>
            </a:extLst>
          </p:cNvPr>
          <p:cNvCxnSpPr>
            <a:cxnSpLocks/>
          </p:cNvCxnSpPr>
          <p:nvPr/>
        </p:nvCxnSpPr>
        <p:spPr>
          <a:xfrm flipV="1">
            <a:off x="10929666" y="1751161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59FD14-73B4-43ED-9FDC-AEF873AE0048}"/>
              </a:ext>
            </a:extLst>
          </p:cNvPr>
          <p:cNvSpPr txBox="1"/>
          <p:nvPr/>
        </p:nvSpPr>
        <p:spPr>
          <a:xfrm>
            <a:off x="94686" y="25844"/>
            <a:ext cx="24314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Input Sequences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1E518-A4DD-470E-94BB-E64FEB84C3D3}"/>
              </a:ext>
            </a:extLst>
          </p:cNvPr>
          <p:cNvSpPr/>
          <p:nvPr/>
        </p:nvSpPr>
        <p:spPr>
          <a:xfrm>
            <a:off x="1628233" y="675155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CB025-7A64-4CB9-9A0F-A103909CB938}"/>
              </a:ext>
            </a:extLst>
          </p:cNvPr>
          <p:cNvSpPr/>
          <p:nvPr/>
        </p:nvSpPr>
        <p:spPr>
          <a:xfrm>
            <a:off x="1785809" y="860623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1C9AB-60BF-460E-97BB-6578772FDE12}"/>
              </a:ext>
            </a:extLst>
          </p:cNvPr>
          <p:cNvSpPr/>
          <p:nvPr/>
        </p:nvSpPr>
        <p:spPr>
          <a:xfrm>
            <a:off x="1966964" y="1041778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63FF9D-39E0-411A-8720-444F9A4D0299}"/>
              </a:ext>
            </a:extLst>
          </p:cNvPr>
          <p:cNvSpPr/>
          <p:nvPr/>
        </p:nvSpPr>
        <p:spPr>
          <a:xfrm>
            <a:off x="2442505" y="3262514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2C813-A233-42BF-B6C9-993C95E65679}"/>
              </a:ext>
            </a:extLst>
          </p:cNvPr>
          <p:cNvSpPr txBox="1"/>
          <p:nvPr/>
        </p:nvSpPr>
        <p:spPr>
          <a:xfrm>
            <a:off x="1428015" y="3611211"/>
            <a:ext cx="20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1-Hot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99062-D7F5-44B1-9EA9-F0F7CC413529}"/>
              </a:ext>
            </a:extLst>
          </p:cNvPr>
          <p:cNvSpPr txBox="1"/>
          <p:nvPr/>
        </p:nvSpPr>
        <p:spPr>
          <a:xfrm>
            <a:off x="37653" y="3615079"/>
            <a:ext cx="9781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200bp</a:t>
            </a:r>
          </a:p>
        </p:txBody>
      </p:sp>
      <p:sp>
        <p:nvSpPr>
          <p:cNvPr id="13" name="Right Arrow 29">
            <a:extLst>
              <a:ext uri="{FF2B5EF4-FFF2-40B4-BE49-F238E27FC236}">
                <a16:creationId xmlns:a16="http://schemas.microsoft.com/office/drawing/2014/main" id="{41E88A7C-D68C-4770-AF65-FC78E02D73B7}"/>
              </a:ext>
            </a:extLst>
          </p:cNvPr>
          <p:cNvSpPr/>
          <p:nvPr/>
        </p:nvSpPr>
        <p:spPr>
          <a:xfrm>
            <a:off x="1019616" y="1610737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F0FB1-EB36-4884-A9C6-8684B5C1B8EC}"/>
              </a:ext>
            </a:extLst>
          </p:cNvPr>
          <p:cNvSpPr/>
          <p:nvPr/>
        </p:nvSpPr>
        <p:spPr>
          <a:xfrm>
            <a:off x="176527" y="67515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9D565-A45E-418A-9EDC-80A813A90AB2}"/>
              </a:ext>
            </a:extLst>
          </p:cNvPr>
          <p:cNvSpPr/>
          <p:nvPr/>
        </p:nvSpPr>
        <p:spPr>
          <a:xfrm>
            <a:off x="258475" y="84069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70D73-DABF-4FE7-86BA-387436386CE1}"/>
              </a:ext>
            </a:extLst>
          </p:cNvPr>
          <p:cNvSpPr/>
          <p:nvPr/>
        </p:nvSpPr>
        <p:spPr>
          <a:xfrm>
            <a:off x="382807" y="1044489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653A94-2051-4912-88DC-EE0734954C6A}"/>
              </a:ext>
            </a:extLst>
          </p:cNvPr>
          <p:cNvSpPr txBox="1"/>
          <p:nvPr/>
        </p:nvSpPr>
        <p:spPr>
          <a:xfrm>
            <a:off x="2767063" y="68220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Convolutional Layer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854B4D-C928-4AEA-B817-F8227F200BAD}"/>
              </a:ext>
            </a:extLst>
          </p:cNvPr>
          <p:cNvSpPr/>
          <p:nvPr/>
        </p:nvSpPr>
        <p:spPr>
          <a:xfrm>
            <a:off x="3417307" y="9498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A195A8-5857-4BA6-91D9-4A7113ECE4B6}"/>
              </a:ext>
            </a:extLst>
          </p:cNvPr>
          <p:cNvSpPr/>
          <p:nvPr/>
        </p:nvSpPr>
        <p:spPr>
          <a:xfrm>
            <a:off x="3569707" y="11022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908893-AB09-4BD8-BCA4-A45AF1091751}"/>
              </a:ext>
            </a:extLst>
          </p:cNvPr>
          <p:cNvSpPr/>
          <p:nvPr/>
        </p:nvSpPr>
        <p:spPr>
          <a:xfrm>
            <a:off x="3722107" y="12546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C2398-3656-4F95-9C6B-A06C3F6C76CF}"/>
              </a:ext>
            </a:extLst>
          </p:cNvPr>
          <p:cNvSpPr/>
          <p:nvPr/>
        </p:nvSpPr>
        <p:spPr>
          <a:xfrm>
            <a:off x="3874507" y="1407009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64C4C3-50EE-41D5-8C97-E13913519193}"/>
              </a:ext>
            </a:extLst>
          </p:cNvPr>
          <p:cNvSpPr/>
          <p:nvPr/>
        </p:nvSpPr>
        <p:spPr>
          <a:xfrm>
            <a:off x="7276190" y="725523"/>
            <a:ext cx="821540" cy="2213468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9AB1E7-3247-4E11-9332-E5EC017051D2}"/>
              </a:ext>
            </a:extLst>
          </p:cNvPr>
          <p:cNvCxnSpPr/>
          <p:nvPr/>
        </p:nvCxnSpPr>
        <p:spPr>
          <a:xfrm flipH="1" flipV="1">
            <a:off x="3930062" y="846173"/>
            <a:ext cx="502303" cy="503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F8D2E1-2A0D-4EF4-870E-418C60B63E6B}"/>
              </a:ext>
            </a:extLst>
          </p:cNvPr>
          <p:cNvSpPr txBox="1"/>
          <p:nvPr/>
        </p:nvSpPr>
        <p:spPr>
          <a:xfrm>
            <a:off x="3862288" y="788778"/>
            <a:ext cx="15832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# filters</a:t>
            </a:r>
            <a:endParaRPr lang="en-US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0018F-E30F-4235-9EE1-6B3FD47C6BB4}"/>
              </a:ext>
            </a:extLst>
          </p:cNvPr>
          <p:cNvSpPr txBox="1"/>
          <p:nvPr/>
        </p:nvSpPr>
        <p:spPr>
          <a:xfrm>
            <a:off x="4509801" y="1902738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9601F5D-7278-4288-89DD-1F9DF5015197}"/>
              </a:ext>
            </a:extLst>
          </p:cNvPr>
          <p:cNvSpPr/>
          <p:nvPr/>
        </p:nvSpPr>
        <p:spPr>
          <a:xfrm>
            <a:off x="4375755" y="1435435"/>
            <a:ext cx="192582" cy="1302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ight Arrow 49">
            <a:extLst>
              <a:ext uri="{FF2B5EF4-FFF2-40B4-BE49-F238E27FC236}">
                <a16:creationId xmlns:a16="http://schemas.microsoft.com/office/drawing/2014/main" id="{9F966E98-9068-4A98-90D4-B9AE3195A1D5}"/>
              </a:ext>
            </a:extLst>
          </p:cNvPr>
          <p:cNvSpPr/>
          <p:nvPr/>
        </p:nvSpPr>
        <p:spPr>
          <a:xfrm>
            <a:off x="5030807" y="1644073"/>
            <a:ext cx="626228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ight Arrow 50">
            <a:extLst>
              <a:ext uri="{FF2B5EF4-FFF2-40B4-BE49-F238E27FC236}">
                <a16:creationId xmlns:a16="http://schemas.microsoft.com/office/drawing/2014/main" id="{A68A6892-69C3-4F92-A7DE-30F19D5DE5DD}"/>
              </a:ext>
            </a:extLst>
          </p:cNvPr>
          <p:cNvSpPr/>
          <p:nvPr/>
        </p:nvSpPr>
        <p:spPr>
          <a:xfrm>
            <a:off x="6077191" y="1644073"/>
            <a:ext cx="706164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5E996D-2DFD-4973-BB23-4D3AE2FBDE32}"/>
              </a:ext>
            </a:extLst>
          </p:cNvPr>
          <p:cNvSpPr txBox="1"/>
          <p:nvPr/>
        </p:nvSpPr>
        <p:spPr>
          <a:xfrm>
            <a:off x="5233637" y="1361364"/>
            <a:ext cx="1239226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Max Pooling</a:t>
            </a:r>
            <a:r>
              <a:rPr lang="en-US" dirty="0">
                <a:cs typeface="Calibri"/>
              </a:rPr>
              <a:t> &amp; Sigmoid</a:t>
            </a:r>
            <a:endParaRPr lang="en-US" dirty="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918F15D-4210-4FFE-9DE5-86327A505DEA}"/>
              </a:ext>
            </a:extLst>
          </p:cNvPr>
          <p:cNvSpPr/>
          <p:nvPr/>
        </p:nvSpPr>
        <p:spPr>
          <a:xfrm>
            <a:off x="4082997" y="2647719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16219D-E4F1-4D1A-8BC5-82822F61C409}"/>
              </a:ext>
            </a:extLst>
          </p:cNvPr>
          <p:cNvSpPr txBox="1"/>
          <p:nvPr/>
        </p:nvSpPr>
        <p:spPr>
          <a:xfrm>
            <a:off x="3863084" y="2944213"/>
            <a:ext cx="48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D40E40-F9C9-46A2-8239-26557503E0F5}"/>
              </a:ext>
            </a:extLst>
          </p:cNvPr>
          <p:cNvCxnSpPr/>
          <p:nvPr/>
        </p:nvCxnSpPr>
        <p:spPr>
          <a:xfrm flipH="1" flipV="1">
            <a:off x="482328" y="684468"/>
            <a:ext cx="389593" cy="48302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797E98D-98AA-4270-97D1-09DE7B87F9E4}"/>
              </a:ext>
            </a:extLst>
          </p:cNvPr>
          <p:cNvSpPr/>
          <p:nvPr/>
        </p:nvSpPr>
        <p:spPr>
          <a:xfrm>
            <a:off x="512203" y="1217017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EEFBF-630E-4CC2-99C6-22B2AD28DD48}"/>
              </a:ext>
            </a:extLst>
          </p:cNvPr>
          <p:cNvSpPr txBox="1"/>
          <p:nvPr/>
        </p:nvSpPr>
        <p:spPr>
          <a:xfrm>
            <a:off x="487745" y="1365608"/>
            <a:ext cx="2858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6AD727-0F48-4394-9E42-9501C6284F69}"/>
              </a:ext>
            </a:extLst>
          </p:cNvPr>
          <p:cNvSpPr/>
          <p:nvPr/>
        </p:nvSpPr>
        <p:spPr>
          <a:xfrm>
            <a:off x="2153869" y="1185551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1D787-CD98-46A2-A630-695F10AD0479}"/>
              </a:ext>
            </a:extLst>
          </p:cNvPr>
          <p:cNvSpPr txBox="1"/>
          <p:nvPr/>
        </p:nvSpPr>
        <p:spPr>
          <a:xfrm>
            <a:off x="2078872" y="1289447"/>
            <a:ext cx="64311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0001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1" name="Right Arrow 29">
            <a:extLst>
              <a:ext uri="{FF2B5EF4-FFF2-40B4-BE49-F238E27FC236}">
                <a16:creationId xmlns:a16="http://schemas.microsoft.com/office/drawing/2014/main" id="{384BF12C-03A6-4749-BB6E-8B4FD7E3BF0E}"/>
              </a:ext>
            </a:extLst>
          </p:cNvPr>
          <p:cNvSpPr/>
          <p:nvPr/>
        </p:nvSpPr>
        <p:spPr>
          <a:xfrm>
            <a:off x="2859917" y="1610736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45" name="Right Arrow 310">
            <a:extLst>
              <a:ext uri="{FF2B5EF4-FFF2-40B4-BE49-F238E27FC236}">
                <a16:creationId xmlns:a16="http://schemas.microsoft.com/office/drawing/2014/main" id="{AEF72C0D-33F2-4C6D-A258-5ABAC2745ED1}"/>
              </a:ext>
            </a:extLst>
          </p:cNvPr>
          <p:cNvSpPr/>
          <p:nvPr/>
        </p:nvSpPr>
        <p:spPr>
          <a:xfrm>
            <a:off x="9719455" y="1576050"/>
            <a:ext cx="706164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ight Arrow 309">
            <a:extLst>
              <a:ext uri="{FF2B5EF4-FFF2-40B4-BE49-F238E27FC236}">
                <a16:creationId xmlns:a16="http://schemas.microsoft.com/office/drawing/2014/main" id="{F8B189D2-2BC8-4B41-B005-5029807BFC5B}"/>
              </a:ext>
            </a:extLst>
          </p:cNvPr>
          <p:cNvSpPr/>
          <p:nvPr/>
        </p:nvSpPr>
        <p:spPr>
          <a:xfrm>
            <a:off x="9099332" y="1606388"/>
            <a:ext cx="626228" cy="3466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0" name="TextBox 69">
            <a:extLst>
              <a:ext uri="{FF2B5EF4-FFF2-40B4-BE49-F238E27FC236}">
                <a16:creationId xmlns:a16="http://schemas.microsoft.com/office/drawing/2014/main" id="{647F501D-D594-4008-B46E-EFD3E7FA439F}"/>
              </a:ext>
            </a:extLst>
          </p:cNvPr>
          <p:cNvSpPr txBox="1"/>
          <p:nvPr/>
        </p:nvSpPr>
        <p:spPr>
          <a:xfrm>
            <a:off x="11265996" y="3347375"/>
            <a:ext cx="97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</p:txBody>
      </p:sp>
      <p:sp>
        <p:nvSpPr>
          <p:cNvPr id="111" name="TextBox 70">
            <a:extLst>
              <a:ext uri="{FF2B5EF4-FFF2-40B4-BE49-F238E27FC236}">
                <a16:creationId xmlns:a16="http://schemas.microsoft.com/office/drawing/2014/main" id="{4786F0E3-AC57-4FCB-A6E5-C249B4FBADD5}"/>
              </a:ext>
            </a:extLst>
          </p:cNvPr>
          <p:cNvSpPr txBox="1"/>
          <p:nvPr/>
        </p:nvSpPr>
        <p:spPr>
          <a:xfrm>
            <a:off x="6426582" y="67320"/>
            <a:ext cx="29605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Connected </a:t>
            </a:r>
            <a:r>
              <a:rPr lang="en-US" sz="2000" b="1" u="sng" dirty="0">
                <a:solidFill>
                  <a:srgbClr val="0070C0"/>
                </a:solidFill>
                <a:cs typeface="Calibri"/>
              </a:rPr>
              <a:t>Layer</a:t>
            </a:r>
            <a:endParaRPr lang="en-US" sz="2000" b="1" u="sng" strike="sngStrike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112" name="TextBox 71">
            <a:extLst>
              <a:ext uri="{FF2B5EF4-FFF2-40B4-BE49-F238E27FC236}">
                <a16:creationId xmlns:a16="http://schemas.microsoft.com/office/drawing/2014/main" id="{E1093A9C-4B04-4EA3-844D-6F8F352E4A2A}"/>
              </a:ext>
            </a:extLst>
          </p:cNvPr>
          <p:cNvSpPr txBox="1"/>
          <p:nvPr/>
        </p:nvSpPr>
        <p:spPr>
          <a:xfrm>
            <a:off x="9223661" y="1603908"/>
            <a:ext cx="892174" cy="3500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Sigmoid</a:t>
            </a:r>
          </a:p>
        </p:txBody>
      </p:sp>
      <p:sp>
        <p:nvSpPr>
          <p:cNvPr id="139" name="TextBox 98">
            <a:extLst>
              <a:ext uri="{FF2B5EF4-FFF2-40B4-BE49-F238E27FC236}">
                <a16:creationId xmlns:a16="http://schemas.microsoft.com/office/drawing/2014/main" id="{6F102403-A37B-461C-9074-FCC302808D67}"/>
              </a:ext>
            </a:extLst>
          </p:cNvPr>
          <p:cNvSpPr txBox="1"/>
          <p:nvPr/>
        </p:nvSpPr>
        <p:spPr>
          <a:xfrm>
            <a:off x="9300176" y="103757"/>
            <a:ext cx="26417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Output</a:t>
            </a:r>
          </a:p>
        </p:txBody>
      </p:sp>
      <p:sp>
        <p:nvSpPr>
          <p:cNvPr id="154" name="TextBox 98">
            <a:extLst>
              <a:ext uri="{FF2B5EF4-FFF2-40B4-BE49-F238E27FC236}">
                <a16:creationId xmlns:a16="http://schemas.microsoft.com/office/drawing/2014/main" id="{484A8603-C4F2-4125-BA67-9F352B5FD386}"/>
              </a:ext>
            </a:extLst>
          </p:cNvPr>
          <p:cNvSpPr txBox="1"/>
          <p:nvPr/>
        </p:nvSpPr>
        <p:spPr>
          <a:xfrm>
            <a:off x="11082969" y="103756"/>
            <a:ext cx="133341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Loss</a:t>
            </a:r>
          </a:p>
        </p:txBody>
      </p:sp>
      <p:sp>
        <p:nvSpPr>
          <p:cNvPr id="155" name="Left Brace 154">
            <a:extLst>
              <a:ext uri="{FF2B5EF4-FFF2-40B4-BE49-F238E27FC236}">
                <a16:creationId xmlns:a16="http://schemas.microsoft.com/office/drawing/2014/main" id="{604D2D5A-E3C6-4300-8637-567306815889}"/>
              </a:ext>
            </a:extLst>
          </p:cNvPr>
          <p:cNvSpPr/>
          <p:nvPr/>
        </p:nvSpPr>
        <p:spPr>
          <a:xfrm>
            <a:off x="7603976" y="2802441"/>
            <a:ext cx="151590" cy="722305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0AE453C-AA3A-44E3-B361-1880B018E9C3}"/>
              </a:ext>
            </a:extLst>
          </p:cNvPr>
          <p:cNvSpPr txBox="1"/>
          <p:nvPr/>
        </p:nvSpPr>
        <p:spPr>
          <a:xfrm>
            <a:off x="6646996" y="3338039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# filters</a:t>
            </a:r>
            <a:endParaRPr lang="en-US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157" name="Right Brace 156">
            <a:extLst>
              <a:ext uri="{FF2B5EF4-FFF2-40B4-BE49-F238E27FC236}">
                <a16:creationId xmlns:a16="http://schemas.microsoft.com/office/drawing/2014/main" id="{0C6D9E62-A32C-4D6E-93C7-E353E6C12E94}"/>
              </a:ext>
            </a:extLst>
          </p:cNvPr>
          <p:cNvSpPr/>
          <p:nvPr/>
        </p:nvSpPr>
        <p:spPr>
          <a:xfrm rot="10800000">
            <a:off x="7064321" y="730943"/>
            <a:ext cx="192582" cy="222224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9693AF3-4942-420D-9CDB-768A995BBC9F}"/>
              </a:ext>
            </a:extLst>
          </p:cNvPr>
          <p:cNvSpPr txBox="1"/>
          <p:nvPr/>
        </p:nvSpPr>
        <p:spPr>
          <a:xfrm rot="16200000">
            <a:off x="5913751" y="1655890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7030A0"/>
                </a:solidFill>
              </a:rPr>
              <a:t>Batch size</a:t>
            </a:r>
            <a:endParaRPr lang="en-US" dirty="0">
              <a:solidFill>
                <a:srgbClr val="7030A0"/>
              </a:solidFill>
              <a:cs typeface="Calibri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0AFD186-0947-436A-9421-89B1A8DC0B0D}"/>
              </a:ext>
            </a:extLst>
          </p:cNvPr>
          <p:cNvSpPr txBox="1"/>
          <p:nvPr/>
        </p:nvSpPr>
        <p:spPr>
          <a:xfrm>
            <a:off x="4656" y="505700"/>
            <a:ext cx="20698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7030A0"/>
                </a:solidFill>
              </a:rPr>
              <a:t>Batch</a:t>
            </a:r>
            <a:br>
              <a:rPr lang="en-US" dirty="0">
                <a:solidFill>
                  <a:srgbClr val="7030A0"/>
                </a:solidFill>
                <a:cs typeface="Calibri"/>
              </a:rPr>
            </a:br>
            <a:r>
              <a:rPr lang="en-US" dirty="0">
                <a:solidFill>
                  <a:srgbClr val="7030A0"/>
                </a:solidFill>
              </a:rPr>
              <a:t>size</a:t>
            </a:r>
            <a:endParaRPr lang="en-US" dirty="0">
              <a:solidFill>
                <a:srgbClr val="7030A0"/>
              </a:solidFill>
              <a:cs typeface="Calibri"/>
            </a:endParaRPr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C2566294-0681-4896-8F8A-DF28281DD675}"/>
              </a:ext>
            </a:extLst>
          </p:cNvPr>
          <p:cNvSpPr/>
          <p:nvPr/>
        </p:nvSpPr>
        <p:spPr>
          <a:xfrm rot="19620000">
            <a:off x="618557" y="587916"/>
            <a:ext cx="106318" cy="7270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7538BD0-A6E7-44AD-A8D7-700B711ED5C1}"/>
              </a:ext>
            </a:extLst>
          </p:cNvPr>
          <p:cNvSpPr/>
          <p:nvPr/>
        </p:nvSpPr>
        <p:spPr>
          <a:xfrm>
            <a:off x="8202091" y="731273"/>
            <a:ext cx="332712" cy="22134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742DB05-D751-4613-8C47-8439836BCB76}"/>
              </a:ext>
            </a:extLst>
          </p:cNvPr>
          <p:cNvSpPr txBox="1"/>
          <p:nvPr/>
        </p:nvSpPr>
        <p:spPr>
          <a:xfrm rot="5400000">
            <a:off x="7869071" y="1641510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# filters</a:t>
            </a:r>
            <a:endParaRPr lang="en-US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163" name="Right Brace 162">
            <a:extLst>
              <a:ext uri="{FF2B5EF4-FFF2-40B4-BE49-F238E27FC236}">
                <a16:creationId xmlns:a16="http://schemas.microsoft.com/office/drawing/2014/main" id="{31A3CA2F-B841-47E0-83A0-E1F01BC96E65}"/>
              </a:ext>
            </a:extLst>
          </p:cNvPr>
          <p:cNvSpPr/>
          <p:nvPr/>
        </p:nvSpPr>
        <p:spPr>
          <a:xfrm>
            <a:off x="8545188" y="730945"/>
            <a:ext cx="163828" cy="222224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4" name="Left Brace 163">
            <a:extLst>
              <a:ext uri="{FF2B5EF4-FFF2-40B4-BE49-F238E27FC236}">
                <a16:creationId xmlns:a16="http://schemas.microsoft.com/office/drawing/2014/main" id="{F4DCFA09-7861-4189-9272-074EA3957D46}"/>
              </a:ext>
            </a:extLst>
          </p:cNvPr>
          <p:cNvSpPr/>
          <p:nvPr/>
        </p:nvSpPr>
        <p:spPr>
          <a:xfrm>
            <a:off x="8353072" y="3021529"/>
            <a:ext cx="94081" cy="290987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3F9A708-BBFE-49B5-8886-F01ECA075E7F}"/>
              </a:ext>
            </a:extLst>
          </p:cNvPr>
          <p:cNvSpPr txBox="1"/>
          <p:nvPr/>
        </p:nvSpPr>
        <p:spPr>
          <a:xfrm>
            <a:off x="8133159" y="3346778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77D92EF-16E3-48F5-9ED8-DE8EAC8CDF17}"/>
              </a:ext>
            </a:extLst>
          </p:cNvPr>
          <p:cNvSpPr/>
          <p:nvPr/>
        </p:nvSpPr>
        <p:spPr>
          <a:xfrm>
            <a:off x="10496718" y="624881"/>
            <a:ext cx="361465" cy="2299732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7" name="TextBox 69">
            <a:extLst>
              <a:ext uri="{FF2B5EF4-FFF2-40B4-BE49-F238E27FC236}">
                <a16:creationId xmlns:a16="http://schemas.microsoft.com/office/drawing/2014/main" id="{1BE1CF56-CA21-43D6-9154-E60F699B496A}"/>
              </a:ext>
            </a:extLst>
          </p:cNvPr>
          <p:cNvSpPr txBox="1"/>
          <p:nvPr/>
        </p:nvSpPr>
        <p:spPr>
          <a:xfrm>
            <a:off x="9986412" y="3347374"/>
            <a:ext cx="12800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Predictions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F6B3B9F-95C2-4CDF-9950-86387D80BD0F}"/>
              </a:ext>
            </a:extLst>
          </p:cNvPr>
          <p:cNvSpPr/>
          <p:nvPr/>
        </p:nvSpPr>
        <p:spPr>
          <a:xfrm>
            <a:off x="11589397" y="624881"/>
            <a:ext cx="361465" cy="2299732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9" name="TextBox 68">
            <a:extLst>
              <a:ext uri="{FF2B5EF4-FFF2-40B4-BE49-F238E27FC236}">
                <a16:creationId xmlns:a16="http://schemas.microsoft.com/office/drawing/2014/main" id="{4C720842-66E5-4825-97A1-9EB81DD25134}"/>
              </a:ext>
            </a:extLst>
          </p:cNvPr>
          <p:cNvSpPr txBox="1"/>
          <p:nvPr/>
        </p:nvSpPr>
        <p:spPr>
          <a:xfrm>
            <a:off x="11595934" y="658880"/>
            <a:ext cx="361388" cy="2246769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0000"/>
                </a:solidFill>
              </a:rPr>
              <a:t>0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1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00</a:t>
            </a:r>
            <a:endParaRPr lang="en-US" sz="2000" dirty="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00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1</a:t>
            </a:r>
          </a:p>
        </p:txBody>
      </p:sp>
      <p:sp>
        <p:nvSpPr>
          <p:cNvPr id="170" name="TextBox 68">
            <a:extLst>
              <a:ext uri="{FF2B5EF4-FFF2-40B4-BE49-F238E27FC236}">
                <a16:creationId xmlns:a16="http://schemas.microsoft.com/office/drawing/2014/main" id="{6A7EF2AF-3595-417D-8803-7F2092A0BB7D}"/>
              </a:ext>
            </a:extLst>
          </p:cNvPr>
          <p:cNvSpPr txBox="1"/>
          <p:nvPr/>
        </p:nvSpPr>
        <p:spPr>
          <a:xfrm>
            <a:off x="10460122" y="687634"/>
            <a:ext cx="447652" cy="2246769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0000"/>
                </a:solidFill>
              </a:rPr>
              <a:t>.2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.8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.1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.3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.1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.2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cs typeface="Calibri"/>
              </a:rPr>
              <a:t>.9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A5F79D0-553C-42F2-8400-B9AC25342504}"/>
              </a:ext>
            </a:extLst>
          </p:cNvPr>
          <p:cNvCxnSpPr/>
          <p:nvPr/>
        </p:nvCxnSpPr>
        <p:spPr>
          <a:xfrm flipV="1">
            <a:off x="10929667" y="831011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1B974DD-6405-46F0-ABA2-819552D29C9B}"/>
              </a:ext>
            </a:extLst>
          </p:cNvPr>
          <p:cNvCxnSpPr>
            <a:cxnSpLocks/>
          </p:cNvCxnSpPr>
          <p:nvPr/>
        </p:nvCxnSpPr>
        <p:spPr>
          <a:xfrm flipV="1">
            <a:off x="10929666" y="1161690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C701C11-1E67-4FE0-86A5-B5CE3837CCDE}"/>
              </a:ext>
            </a:extLst>
          </p:cNvPr>
          <p:cNvCxnSpPr>
            <a:cxnSpLocks/>
          </p:cNvCxnSpPr>
          <p:nvPr/>
        </p:nvCxnSpPr>
        <p:spPr>
          <a:xfrm flipV="1">
            <a:off x="10929667" y="2656935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4CF2E05-FC66-4573-A7BF-A7AFB061F456}"/>
              </a:ext>
            </a:extLst>
          </p:cNvPr>
          <p:cNvCxnSpPr>
            <a:cxnSpLocks/>
          </p:cNvCxnSpPr>
          <p:nvPr/>
        </p:nvCxnSpPr>
        <p:spPr>
          <a:xfrm flipV="1">
            <a:off x="10929666" y="2355010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09">
            <a:extLst>
              <a:ext uri="{FF2B5EF4-FFF2-40B4-BE49-F238E27FC236}">
                <a16:creationId xmlns:a16="http://schemas.microsoft.com/office/drawing/2014/main" id="{7CA3367B-0E9D-4F59-8034-32755173DECB}"/>
              </a:ext>
            </a:extLst>
          </p:cNvPr>
          <p:cNvSpPr txBox="1"/>
          <p:nvPr/>
        </p:nvSpPr>
        <p:spPr>
          <a:xfrm>
            <a:off x="11087872" y="1570892"/>
            <a:ext cx="26687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∑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234B4C77-9F87-445B-994C-9D79EFC95828}"/>
              </a:ext>
            </a:extLst>
          </p:cNvPr>
          <p:cNvCxnSpPr>
            <a:cxnSpLocks/>
          </p:cNvCxnSpPr>
          <p:nvPr/>
        </p:nvCxnSpPr>
        <p:spPr>
          <a:xfrm flipV="1">
            <a:off x="10929667" y="1434860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157E782-4E42-4A53-9449-DA80FD7D41F2}"/>
              </a:ext>
            </a:extLst>
          </p:cNvPr>
          <p:cNvCxnSpPr>
            <a:cxnSpLocks/>
          </p:cNvCxnSpPr>
          <p:nvPr/>
        </p:nvCxnSpPr>
        <p:spPr>
          <a:xfrm flipV="1">
            <a:off x="10929666" y="2053085"/>
            <a:ext cx="583721" cy="57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Arrow: Striped Right 178">
            <a:extLst>
              <a:ext uri="{FF2B5EF4-FFF2-40B4-BE49-F238E27FC236}">
                <a16:creationId xmlns:a16="http://schemas.microsoft.com/office/drawing/2014/main" id="{2499B5D2-623B-46A2-88E9-6AEBA035BB04}"/>
              </a:ext>
            </a:extLst>
          </p:cNvPr>
          <p:cNvSpPr/>
          <p:nvPr/>
        </p:nvSpPr>
        <p:spPr>
          <a:xfrm rot="16200000">
            <a:off x="3177117" y="4136153"/>
            <a:ext cx="1841049" cy="41274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3B3FA41-E0DA-4EE2-8352-47D0F2B2C48D}"/>
              </a:ext>
            </a:extLst>
          </p:cNvPr>
          <p:cNvSpPr txBox="1"/>
          <p:nvPr/>
        </p:nvSpPr>
        <p:spPr>
          <a:xfrm>
            <a:off x="2740324" y="5421701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>
                <a:solidFill>
                  <a:srgbClr val="C00000"/>
                </a:solidFill>
                <a:cs typeface="Calibri"/>
              </a:rPr>
              <a:t>Learn motifs</a:t>
            </a:r>
          </a:p>
        </p:txBody>
      </p:sp>
    </p:spTree>
    <p:extLst>
      <p:ext uri="{BB962C8B-B14F-4D97-AF65-F5344CB8AC3E}">
        <p14:creationId xmlns:p14="http://schemas.microsoft.com/office/powerpoint/2010/main" val="152116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9FD14-73B4-43ED-9FDC-AEF873AE0048}"/>
              </a:ext>
            </a:extLst>
          </p:cNvPr>
          <p:cNvSpPr txBox="1"/>
          <p:nvPr/>
        </p:nvSpPr>
        <p:spPr>
          <a:xfrm>
            <a:off x="94686" y="25844"/>
            <a:ext cx="24314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Input Sequences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1E518-A4DD-470E-94BB-E64FEB84C3D3}"/>
              </a:ext>
            </a:extLst>
          </p:cNvPr>
          <p:cNvSpPr/>
          <p:nvPr/>
        </p:nvSpPr>
        <p:spPr>
          <a:xfrm>
            <a:off x="1628233" y="675155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CB025-7A64-4CB9-9A0F-A103909CB938}"/>
              </a:ext>
            </a:extLst>
          </p:cNvPr>
          <p:cNvSpPr/>
          <p:nvPr/>
        </p:nvSpPr>
        <p:spPr>
          <a:xfrm>
            <a:off x="1785809" y="860623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1C9AB-60BF-460E-97BB-6578772FDE12}"/>
              </a:ext>
            </a:extLst>
          </p:cNvPr>
          <p:cNvSpPr/>
          <p:nvPr/>
        </p:nvSpPr>
        <p:spPr>
          <a:xfrm>
            <a:off x="1966964" y="1041778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63FF9D-39E0-411A-8720-444F9A4D0299}"/>
              </a:ext>
            </a:extLst>
          </p:cNvPr>
          <p:cNvSpPr/>
          <p:nvPr/>
        </p:nvSpPr>
        <p:spPr>
          <a:xfrm>
            <a:off x="2442505" y="3262514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2C813-A233-42BF-B6C9-993C95E65679}"/>
              </a:ext>
            </a:extLst>
          </p:cNvPr>
          <p:cNvSpPr txBox="1"/>
          <p:nvPr/>
        </p:nvSpPr>
        <p:spPr>
          <a:xfrm>
            <a:off x="1428015" y="3611211"/>
            <a:ext cx="20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1-Hot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99062-D7F5-44B1-9EA9-F0F7CC413529}"/>
              </a:ext>
            </a:extLst>
          </p:cNvPr>
          <p:cNvSpPr txBox="1"/>
          <p:nvPr/>
        </p:nvSpPr>
        <p:spPr>
          <a:xfrm>
            <a:off x="37653" y="3615079"/>
            <a:ext cx="9781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200bp</a:t>
            </a:r>
          </a:p>
        </p:txBody>
      </p:sp>
      <p:sp>
        <p:nvSpPr>
          <p:cNvPr id="13" name="Right Arrow 29">
            <a:extLst>
              <a:ext uri="{FF2B5EF4-FFF2-40B4-BE49-F238E27FC236}">
                <a16:creationId xmlns:a16="http://schemas.microsoft.com/office/drawing/2014/main" id="{41E88A7C-D68C-4770-AF65-FC78E02D73B7}"/>
              </a:ext>
            </a:extLst>
          </p:cNvPr>
          <p:cNvSpPr/>
          <p:nvPr/>
        </p:nvSpPr>
        <p:spPr>
          <a:xfrm>
            <a:off x="1019616" y="1610737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F0FB1-EB36-4884-A9C6-8684B5C1B8EC}"/>
              </a:ext>
            </a:extLst>
          </p:cNvPr>
          <p:cNvSpPr/>
          <p:nvPr/>
        </p:nvSpPr>
        <p:spPr>
          <a:xfrm>
            <a:off x="176527" y="67515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9D565-A45E-418A-9EDC-80A813A90AB2}"/>
              </a:ext>
            </a:extLst>
          </p:cNvPr>
          <p:cNvSpPr/>
          <p:nvPr/>
        </p:nvSpPr>
        <p:spPr>
          <a:xfrm>
            <a:off x="258475" y="84069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70D73-DABF-4FE7-86BA-387436386CE1}"/>
              </a:ext>
            </a:extLst>
          </p:cNvPr>
          <p:cNvSpPr/>
          <p:nvPr/>
        </p:nvSpPr>
        <p:spPr>
          <a:xfrm>
            <a:off x="382807" y="1044489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653A94-2051-4912-88DC-EE0734954C6A}"/>
              </a:ext>
            </a:extLst>
          </p:cNvPr>
          <p:cNvSpPr txBox="1"/>
          <p:nvPr/>
        </p:nvSpPr>
        <p:spPr>
          <a:xfrm>
            <a:off x="2537025" y="96975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Convolutional Layer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C2398-3656-4F95-9C6B-A06C3F6C76CF}"/>
              </a:ext>
            </a:extLst>
          </p:cNvPr>
          <p:cNvSpPr/>
          <p:nvPr/>
        </p:nvSpPr>
        <p:spPr>
          <a:xfrm>
            <a:off x="3673224" y="1148217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0018F-E30F-4235-9EE1-6B3FD47C6BB4}"/>
              </a:ext>
            </a:extLst>
          </p:cNvPr>
          <p:cNvSpPr txBox="1"/>
          <p:nvPr/>
        </p:nvSpPr>
        <p:spPr>
          <a:xfrm>
            <a:off x="4337273" y="1615191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9601F5D-7278-4288-89DD-1F9DF5015197}"/>
              </a:ext>
            </a:extLst>
          </p:cNvPr>
          <p:cNvSpPr/>
          <p:nvPr/>
        </p:nvSpPr>
        <p:spPr>
          <a:xfrm>
            <a:off x="4203227" y="1147888"/>
            <a:ext cx="192582" cy="1302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918F15D-4210-4FFE-9DE5-86327A505DEA}"/>
              </a:ext>
            </a:extLst>
          </p:cNvPr>
          <p:cNvSpPr/>
          <p:nvPr/>
        </p:nvSpPr>
        <p:spPr>
          <a:xfrm>
            <a:off x="3881714" y="2374549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16219D-E4F1-4D1A-8BC5-82822F61C409}"/>
              </a:ext>
            </a:extLst>
          </p:cNvPr>
          <p:cNvSpPr txBox="1"/>
          <p:nvPr/>
        </p:nvSpPr>
        <p:spPr>
          <a:xfrm>
            <a:off x="3661801" y="2671043"/>
            <a:ext cx="48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D40E40-F9C9-46A2-8239-26557503E0F5}"/>
              </a:ext>
            </a:extLst>
          </p:cNvPr>
          <p:cNvCxnSpPr/>
          <p:nvPr/>
        </p:nvCxnSpPr>
        <p:spPr>
          <a:xfrm flipH="1" flipV="1">
            <a:off x="482328" y="684468"/>
            <a:ext cx="389593" cy="48302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797E98D-98AA-4270-97D1-09DE7B87F9E4}"/>
              </a:ext>
            </a:extLst>
          </p:cNvPr>
          <p:cNvSpPr/>
          <p:nvPr/>
        </p:nvSpPr>
        <p:spPr>
          <a:xfrm>
            <a:off x="512203" y="1217017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EEFBF-630E-4CC2-99C6-22B2AD28DD48}"/>
              </a:ext>
            </a:extLst>
          </p:cNvPr>
          <p:cNvSpPr txBox="1"/>
          <p:nvPr/>
        </p:nvSpPr>
        <p:spPr>
          <a:xfrm>
            <a:off x="487745" y="1365608"/>
            <a:ext cx="2858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6AD727-0F48-4394-9E42-9501C6284F69}"/>
              </a:ext>
            </a:extLst>
          </p:cNvPr>
          <p:cNvSpPr/>
          <p:nvPr/>
        </p:nvSpPr>
        <p:spPr>
          <a:xfrm>
            <a:off x="2153869" y="1185551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1D787-CD98-46A2-A630-695F10AD0479}"/>
              </a:ext>
            </a:extLst>
          </p:cNvPr>
          <p:cNvSpPr txBox="1"/>
          <p:nvPr/>
        </p:nvSpPr>
        <p:spPr>
          <a:xfrm>
            <a:off x="2078872" y="1289447"/>
            <a:ext cx="64311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0001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1" name="Right Arrow 29">
            <a:extLst>
              <a:ext uri="{FF2B5EF4-FFF2-40B4-BE49-F238E27FC236}">
                <a16:creationId xmlns:a16="http://schemas.microsoft.com/office/drawing/2014/main" id="{384BF12C-03A6-4749-BB6E-8B4FD7E3BF0E}"/>
              </a:ext>
            </a:extLst>
          </p:cNvPr>
          <p:cNvSpPr/>
          <p:nvPr/>
        </p:nvSpPr>
        <p:spPr>
          <a:xfrm>
            <a:off x="2859917" y="1610736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0AFD186-0947-436A-9421-89B1A8DC0B0D}"/>
              </a:ext>
            </a:extLst>
          </p:cNvPr>
          <p:cNvSpPr txBox="1"/>
          <p:nvPr/>
        </p:nvSpPr>
        <p:spPr>
          <a:xfrm>
            <a:off x="4656" y="505700"/>
            <a:ext cx="20698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Testing</a:t>
            </a:r>
            <a:br>
              <a:rPr lang="en-US" dirty="0">
                <a:solidFill>
                  <a:srgbClr val="FF0000"/>
                </a:solidFill>
                <a:cs typeface="Calibri"/>
              </a:rPr>
            </a:b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Set</a:t>
            </a:r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C2566294-0681-4896-8F8A-DF28281DD675}"/>
              </a:ext>
            </a:extLst>
          </p:cNvPr>
          <p:cNvSpPr/>
          <p:nvPr/>
        </p:nvSpPr>
        <p:spPr>
          <a:xfrm rot="19620000">
            <a:off x="618557" y="587916"/>
            <a:ext cx="106318" cy="7270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3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8FF05B0-7376-41B5-88C2-FA97A8930588}"/>
              </a:ext>
            </a:extLst>
          </p:cNvPr>
          <p:cNvSpPr/>
          <p:nvPr/>
        </p:nvSpPr>
        <p:spPr>
          <a:xfrm>
            <a:off x="5604434" y="682341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FD14-73B4-43ED-9FDC-AEF873AE0048}"/>
              </a:ext>
            </a:extLst>
          </p:cNvPr>
          <p:cNvSpPr txBox="1"/>
          <p:nvPr/>
        </p:nvSpPr>
        <p:spPr>
          <a:xfrm>
            <a:off x="94686" y="25844"/>
            <a:ext cx="24314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Input Sequences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1E518-A4DD-470E-94BB-E64FEB84C3D3}"/>
              </a:ext>
            </a:extLst>
          </p:cNvPr>
          <p:cNvSpPr/>
          <p:nvPr/>
        </p:nvSpPr>
        <p:spPr>
          <a:xfrm>
            <a:off x="1628233" y="675155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CB025-7A64-4CB9-9A0F-A103909CB938}"/>
              </a:ext>
            </a:extLst>
          </p:cNvPr>
          <p:cNvSpPr/>
          <p:nvPr/>
        </p:nvSpPr>
        <p:spPr>
          <a:xfrm>
            <a:off x="1785809" y="860623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1C9AB-60BF-460E-97BB-6578772FDE12}"/>
              </a:ext>
            </a:extLst>
          </p:cNvPr>
          <p:cNvSpPr/>
          <p:nvPr/>
        </p:nvSpPr>
        <p:spPr>
          <a:xfrm>
            <a:off x="1966964" y="1041778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63FF9D-39E0-411A-8720-444F9A4D0299}"/>
              </a:ext>
            </a:extLst>
          </p:cNvPr>
          <p:cNvSpPr/>
          <p:nvPr/>
        </p:nvSpPr>
        <p:spPr>
          <a:xfrm>
            <a:off x="2442505" y="3262514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2C813-A233-42BF-B6C9-993C95E65679}"/>
              </a:ext>
            </a:extLst>
          </p:cNvPr>
          <p:cNvSpPr txBox="1"/>
          <p:nvPr/>
        </p:nvSpPr>
        <p:spPr>
          <a:xfrm>
            <a:off x="1428015" y="3611211"/>
            <a:ext cx="20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1-Hot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99062-D7F5-44B1-9EA9-F0F7CC413529}"/>
              </a:ext>
            </a:extLst>
          </p:cNvPr>
          <p:cNvSpPr txBox="1"/>
          <p:nvPr/>
        </p:nvSpPr>
        <p:spPr>
          <a:xfrm>
            <a:off x="37653" y="3615079"/>
            <a:ext cx="9781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200bp</a:t>
            </a:r>
          </a:p>
        </p:txBody>
      </p:sp>
      <p:sp>
        <p:nvSpPr>
          <p:cNvPr id="13" name="Right Arrow 29">
            <a:extLst>
              <a:ext uri="{FF2B5EF4-FFF2-40B4-BE49-F238E27FC236}">
                <a16:creationId xmlns:a16="http://schemas.microsoft.com/office/drawing/2014/main" id="{41E88A7C-D68C-4770-AF65-FC78E02D73B7}"/>
              </a:ext>
            </a:extLst>
          </p:cNvPr>
          <p:cNvSpPr/>
          <p:nvPr/>
        </p:nvSpPr>
        <p:spPr>
          <a:xfrm>
            <a:off x="1019616" y="1610737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F0FB1-EB36-4884-A9C6-8684B5C1B8EC}"/>
              </a:ext>
            </a:extLst>
          </p:cNvPr>
          <p:cNvSpPr/>
          <p:nvPr/>
        </p:nvSpPr>
        <p:spPr>
          <a:xfrm>
            <a:off x="176527" y="67515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9D565-A45E-418A-9EDC-80A813A90AB2}"/>
              </a:ext>
            </a:extLst>
          </p:cNvPr>
          <p:cNvSpPr/>
          <p:nvPr/>
        </p:nvSpPr>
        <p:spPr>
          <a:xfrm>
            <a:off x="258475" y="84069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70D73-DABF-4FE7-86BA-387436386CE1}"/>
              </a:ext>
            </a:extLst>
          </p:cNvPr>
          <p:cNvSpPr/>
          <p:nvPr/>
        </p:nvSpPr>
        <p:spPr>
          <a:xfrm>
            <a:off x="382807" y="1044489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653A94-2051-4912-88DC-EE0734954C6A}"/>
              </a:ext>
            </a:extLst>
          </p:cNvPr>
          <p:cNvSpPr txBox="1"/>
          <p:nvPr/>
        </p:nvSpPr>
        <p:spPr>
          <a:xfrm>
            <a:off x="2537025" y="96975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Convolutional Layer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C2398-3656-4F95-9C6B-A06C3F6C76CF}"/>
              </a:ext>
            </a:extLst>
          </p:cNvPr>
          <p:cNvSpPr/>
          <p:nvPr/>
        </p:nvSpPr>
        <p:spPr>
          <a:xfrm>
            <a:off x="3673224" y="1148217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0018F-E30F-4235-9EE1-6B3FD47C6BB4}"/>
              </a:ext>
            </a:extLst>
          </p:cNvPr>
          <p:cNvSpPr txBox="1"/>
          <p:nvPr/>
        </p:nvSpPr>
        <p:spPr>
          <a:xfrm>
            <a:off x="4337273" y="1615191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9601F5D-7278-4288-89DD-1F9DF5015197}"/>
              </a:ext>
            </a:extLst>
          </p:cNvPr>
          <p:cNvSpPr/>
          <p:nvPr/>
        </p:nvSpPr>
        <p:spPr>
          <a:xfrm>
            <a:off x="4203227" y="1147888"/>
            <a:ext cx="192582" cy="1302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918F15D-4210-4FFE-9DE5-86327A505DEA}"/>
              </a:ext>
            </a:extLst>
          </p:cNvPr>
          <p:cNvSpPr/>
          <p:nvPr/>
        </p:nvSpPr>
        <p:spPr>
          <a:xfrm>
            <a:off x="3881714" y="2374549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16219D-E4F1-4D1A-8BC5-82822F61C409}"/>
              </a:ext>
            </a:extLst>
          </p:cNvPr>
          <p:cNvSpPr txBox="1"/>
          <p:nvPr/>
        </p:nvSpPr>
        <p:spPr>
          <a:xfrm>
            <a:off x="3661801" y="2671043"/>
            <a:ext cx="48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D40E40-F9C9-46A2-8239-26557503E0F5}"/>
              </a:ext>
            </a:extLst>
          </p:cNvPr>
          <p:cNvCxnSpPr/>
          <p:nvPr/>
        </p:nvCxnSpPr>
        <p:spPr>
          <a:xfrm flipH="1" flipV="1">
            <a:off x="482328" y="684468"/>
            <a:ext cx="389593" cy="48302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797E98D-98AA-4270-97D1-09DE7B87F9E4}"/>
              </a:ext>
            </a:extLst>
          </p:cNvPr>
          <p:cNvSpPr/>
          <p:nvPr/>
        </p:nvSpPr>
        <p:spPr>
          <a:xfrm>
            <a:off x="512203" y="1217017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EEFBF-630E-4CC2-99C6-22B2AD28DD48}"/>
              </a:ext>
            </a:extLst>
          </p:cNvPr>
          <p:cNvSpPr txBox="1"/>
          <p:nvPr/>
        </p:nvSpPr>
        <p:spPr>
          <a:xfrm>
            <a:off x="487745" y="1365608"/>
            <a:ext cx="2858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6AD727-0F48-4394-9E42-9501C6284F69}"/>
              </a:ext>
            </a:extLst>
          </p:cNvPr>
          <p:cNvSpPr/>
          <p:nvPr/>
        </p:nvSpPr>
        <p:spPr>
          <a:xfrm>
            <a:off x="2153869" y="1185551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1D787-CD98-46A2-A630-695F10AD0479}"/>
              </a:ext>
            </a:extLst>
          </p:cNvPr>
          <p:cNvSpPr txBox="1"/>
          <p:nvPr/>
        </p:nvSpPr>
        <p:spPr>
          <a:xfrm>
            <a:off x="2078872" y="1289447"/>
            <a:ext cx="64311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0001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1" name="Right Arrow 29">
            <a:extLst>
              <a:ext uri="{FF2B5EF4-FFF2-40B4-BE49-F238E27FC236}">
                <a16:creationId xmlns:a16="http://schemas.microsoft.com/office/drawing/2014/main" id="{384BF12C-03A6-4749-BB6E-8B4FD7E3BF0E}"/>
              </a:ext>
            </a:extLst>
          </p:cNvPr>
          <p:cNvSpPr/>
          <p:nvPr/>
        </p:nvSpPr>
        <p:spPr>
          <a:xfrm>
            <a:off x="2859917" y="1610736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0AFD186-0947-436A-9421-89B1A8DC0B0D}"/>
              </a:ext>
            </a:extLst>
          </p:cNvPr>
          <p:cNvSpPr txBox="1"/>
          <p:nvPr/>
        </p:nvSpPr>
        <p:spPr>
          <a:xfrm>
            <a:off x="4656" y="505700"/>
            <a:ext cx="20698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Testing</a:t>
            </a:r>
            <a:br>
              <a:rPr lang="en-US" dirty="0">
                <a:solidFill>
                  <a:srgbClr val="FF0000"/>
                </a:solidFill>
                <a:cs typeface="Calibri"/>
              </a:rPr>
            </a:b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Set</a:t>
            </a:r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C2566294-0681-4896-8F8A-DF28281DD675}"/>
              </a:ext>
            </a:extLst>
          </p:cNvPr>
          <p:cNvSpPr/>
          <p:nvPr/>
        </p:nvSpPr>
        <p:spPr>
          <a:xfrm rot="19620000">
            <a:off x="618557" y="587916"/>
            <a:ext cx="106318" cy="7270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Right Arrow 29">
            <a:extLst>
              <a:ext uri="{FF2B5EF4-FFF2-40B4-BE49-F238E27FC236}">
                <a16:creationId xmlns:a16="http://schemas.microsoft.com/office/drawing/2014/main" id="{1D19E027-DF2F-42AC-B5FB-3B376E8A4F15}"/>
              </a:ext>
            </a:extLst>
          </p:cNvPr>
          <p:cNvSpPr/>
          <p:nvPr/>
        </p:nvSpPr>
        <p:spPr>
          <a:xfrm>
            <a:off x="4872747" y="1625113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61A80FA5-EE71-4317-8F2C-31054305A781}"/>
              </a:ext>
            </a:extLst>
          </p:cNvPr>
          <p:cNvSpPr/>
          <p:nvPr/>
        </p:nvSpPr>
        <p:spPr>
          <a:xfrm>
            <a:off x="6295636" y="3334400"/>
            <a:ext cx="94081" cy="26223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5" name="Right Arrow 29">
            <a:extLst>
              <a:ext uri="{FF2B5EF4-FFF2-40B4-BE49-F238E27FC236}">
                <a16:creationId xmlns:a16="http://schemas.microsoft.com/office/drawing/2014/main" id="{1C7A029D-02F1-4A6A-B99E-027C49558A12}"/>
              </a:ext>
            </a:extLst>
          </p:cNvPr>
          <p:cNvSpPr/>
          <p:nvPr/>
        </p:nvSpPr>
        <p:spPr>
          <a:xfrm>
            <a:off x="6698671" y="1653867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8D9C39-584C-416A-B972-9A093BB6D936}"/>
              </a:ext>
            </a:extLst>
          </p:cNvPr>
          <p:cNvSpPr txBox="1"/>
          <p:nvPr/>
        </p:nvSpPr>
        <p:spPr>
          <a:xfrm>
            <a:off x="5281147" y="3596833"/>
            <a:ext cx="20698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Vector of activations</a:t>
            </a:r>
            <a:endParaRPr lang="en-US"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6E1CE5-5132-4F72-820E-9F4ADB5C412C}"/>
              </a:ext>
            </a:extLst>
          </p:cNvPr>
          <p:cNvSpPr/>
          <p:nvPr/>
        </p:nvSpPr>
        <p:spPr>
          <a:xfrm>
            <a:off x="5748208" y="854870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FC36CA-D9B1-491A-AD2C-5117F087AB54}"/>
              </a:ext>
            </a:extLst>
          </p:cNvPr>
          <p:cNvSpPr/>
          <p:nvPr/>
        </p:nvSpPr>
        <p:spPr>
          <a:xfrm>
            <a:off x="5963867" y="1056152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C31C439-73BD-4747-8D21-C8E622B01210}"/>
              </a:ext>
            </a:extLst>
          </p:cNvPr>
          <p:cNvSpPr/>
          <p:nvPr/>
        </p:nvSpPr>
        <p:spPr>
          <a:xfrm>
            <a:off x="6150774" y="1286191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2E66D3E-D413-4E0A-B2DE-C5569F480807}"/>
              </a:ext>
            </a:extLst>
          </p:cNvPr>
          <p:cNvSpPr txBox="1"/>
          <p:nvPr/>
        </p:nvSpPr>
        <p:spPr>
          <a:xfrm>
            <a:off x="6133285" y="1361334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.1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.2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.4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0000"/>
                </a:solidFill>
              </a:rPr>
              <a:t>.</a:t>
            </a:r>
            <a:r>
              <a:rPr lang="en-US" sz="1600">
                <a:solidFill>
                  <a:srgbClr val="FF0000"/>
                </a:solidFill>
                <a:cs typeface="Calibri"/>
              </a:rPr>
              <a:t>9</a:t>
            </a:r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.3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.2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0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3139072-E059-4B2C-A271-E282F6B45162}"/>
              </a:ext>
            </a:extLst>
          </p:cNvPr>
          <p:cNvSpPr/>
          <p:nvPr/>
        </p:nvSpPr>
        <p:spPr>
          <a:xfrm>
            <a:off x="7358472" y="984266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2DFFF2A-337D-4549-9791-77F0B3F2BAD2}"/>
              </a:ext>
            </a:extLst>
          </p:cNvPr>
          <p:cNvSpPr txBox="1"/>
          <p:nvPr/>
        </p:nvSpPr>
        <p:spPr>
          <a:xfrm>
            <a:off x="7340982" y="1059409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1600">
                <a:solidFill>
                  <a:srgbClr val="FF0000"/>
                </a:solidFill>
              </a:rPr>
              <a:t>.</a:t>
            </a:r>
            <a:r>
              <a:rPr lang="en-US" sz="1600">
                <a:solidFill>
                  <a:srgbClr val="FF0000"/>
                </a:solidFill>
                <a:cs typeface="Calibri"/>
              </a:rPr>
              <a:t>9</a:t>
            </a:r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1759E7-22B3-445A-B977-5E776A2B2080}"/>
              </a:ext>
            </a:extLst>
          </p:cNvPr>
          <p:cNvSpPr/>
          <p:nvPr/>
        </p:nvSpPr>
        <p:spPr>
          <a:xfrm>
            <a:off x="7717905" y="998643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EF75C5-4C78-4867-9039-C329C14FB239}"/>
              </a:ext>
            </a:extLst>
          </p:cNvPr>
          <p:cNvSpPr txBox="1"/>
          <p:nvPr/>
        </p:nvSpPr>
        <p:spPr>
          <a:xfrm>
            <a:off x="7700415" y="1073786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0000"/>
                </a:solidFill>
                <a:cs typeface="Calibri"/>
              </a:rPr>
              <a:t>.8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1742E16-7D81-49DD-9AC0-1FCFA7E80E82}"/>
              </a:ext>
            </a:extLst>
          </p:cNvPr>
          <p:cNvSpPr/>
          <p:nvPr/>
        </p:nvSpPr>
        <p:spPr>
          <a:xfrm>
            <a:off x="8062962" y="998643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F1C384C-C543-474E-BC92-840EBAF6FD99}"/>
              </a:ext>
            </a:extLst>
          </p:cNvPr>
          <p:cNvSpPr txBox="1"/>
          <p:nvPr/>
        </p:nvSpPr>
        <p:spPr>
          <a:xfrm>
            <a:off x="8045472" y="1073786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>
                <a:solidFill>
                  <a:srgbClr val="FF0000"/>
                </a:solidFill>
                <a:cs typeface="Calibri"/>
              </a:rPr>
              <a:t>.9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6829C5-6259-49BC-89DF-631DA15F4E09}"/>
              </a:ext>
            </a:extLst>
          </p:cNvPr>
          <p:cNvSpPr/>
          <p:nvPr/>
        </p:nvSpPr>
        <p:spPr>
          <a:xfrm>
            <a:off x="8422396" y="1013020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3856072-837F-4DC8-BC1A-3B8CF62DCB6D}"/>
              </a:ext>
            </a:extLst>
          </p:cNvPr>
          <p:cNvSpPr txBox="1"/>
          <p:nvPr/>
        </p:nvSpPr>
        <p:spPr>
          <a:xfrm>
            <a:off x="8404906" y="1088163"/>
            <a:ext cx="369948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cs typeface="Calibri"/>
              </a:rPr>
              <a:t>1</a:t>
            </a:r>
          </a:p>
          <a:p>
            <a:pPr algn="ctr"/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cs typeface="Calibri"/>
              </a:rPr>
              <a:t>.9</a:t>
            </a: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F369B5B6-2E51-421F-9A62-7AAC5D05202E}"/>
              </a:ext>
            </a:extLst>
          </p:cNvPr>
          <p:cNvSpPr/>
          <p:nvPr/>
        </p:nvSpPr>
        <p:spPr>
          <a:xfrm rot="16260000">
            <a:off x="7971912" y="244945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00712C-03E1-4B99-8955-F5CBE35E3344}"/>
              </a:ext>
            </a:extLst>
          </p:cNvPr>
          <p:cNvSpPr txBox="1"/>
          <p:nvPr/>
        </p:nvSpPr>
        <p:spPr>
          <a:xfrm>
            <a:off x="6862656" y="491323"/>
            <a:ext cx="22711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Testing</a:t>
            </a:r>
            <a:r>
              <a:rPr lang="en-US" dirty="0">
                <a:solidFill>
                  <a:srgbClr val="FF0000"/>
                </a:solidFill>
                <a:cs typeface="Calibri"/>
              </a:rPr>
              <a:t>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Set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29DB67D-A34F-400A-92CC-6D16B38F2D48}"/>
              </a:ext>
            </a:extLst>
          </p:cNvPr>
          <p:cNvSpPr txBox="1"/>
          <p:nvPr/>
        </p:nvSpPr>
        <p:spPr>
          <a:xfrm>
            <a:off x="6963296" y="3611210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Select</a:t>
            </a:r>
            <a:r>
              <a:rPr lang="en-US">
                <a:cs typeface="Calibri"/>
              </a:rPr>
              <a:t> top 10%</a:t>
            </a:r>
            <a:endParaRPr lang="en-US"/>
          </a:p>
        </p:txBody>
      </p:sp>
      <p:sp>
        <p:nvSpPr>
          <p:cNvPr id="96" name="Right Arrow 29">
            <a:extLst>
              <a:ext uri="{FF2B5EF4-FFF2-40B4-BE49-F238E27FC236}">
                <a16:creationId xmlns:a16="http://schemas.microsoft.com/office/drawing/2014/main" id="{7386FA07-12E4-4FDC-AB8F-BB6199F79994}"/>
              </a:ext>
            </a:extLst>
          </p:cNvPr>
          <p:cNvSpPr/>
          <p:nvPr/>
        </p:nvSpPr>
        <p:spPr>
          <a:xfrm>
            <a:off x="8912784" y="1610735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F75447-B322-4AB6-96D1-B2A6469C9EEC}"/>
              </a:ext>
            </a:extLst>
          </p:cNvPr>
          <p:cNvSpPr txBox="1"/>
          <p:nvPr/>
        </p:nvSpPr>
        <p:spPr>
          <a:xfrm>
            <a:off x="6763968" y="82597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Rank Activations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DB21008-71B1-4764-B4C0-5EA101364721}"/>
              </a:ext>
            </a:extLst>
          </p:cNvPr>
          <p:cNvSpPr txBox="1"/>
          <p:nvPr/>
        </p:nvSpPr>
        <p:spPr>
          <a:xfrm>
            <a:off x="9208119" y="96974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Extract Sequences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263951-A5BD-46B6-ABF0-8B117CBDF663}"/>
              </a:ext>
            </a:extLst>
          </p:cNvPr>
          <p:cNvSpPr/>
          <p:nvPr/>
        </p:nvSpPr>
        <p:spPr>
          <a:xfrm>
            <a:off x="9802622" y="1918793"/>
            <a:ext cx="284771" cy="73611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1930A0C-F261-48BE-BBC5-BB742E811958}"/>
              </a:ext>
            </a:extLst>
          </p:cNvPr>
          <p:cNvSpPr/>
          <p:nvPr/>
        </p:nvSpPr>
        <p:spPr>
          <a:xfrm>
            <a:off x="10162055" y="1084908"/>
            <a:ext cx="284771" cy="779243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5A167A-6438-4763-8FF1-5DAB5CAE1EDC}"/>
              </a:ext>
            </a:extLst>
          </p:cNvPr>
          <p:cNvSpPr/>
          <p:nvPr/>
        </p:nvSpPr>
        <p:spPr>
          <a:xfrm>
            <a:off x="10507112" y="2393247"/>
            <a:ext cx="284771" cy="707356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F4F2077-72B6-4385-9200-C74D1EF0FD42}"/>
              </a:ext>
            </a:extLst>
          </p:cNvPr>
          <p:cNvSpPr/>
          <p:nvPr/>
        </p:nvSpPr>
        <p:spPr>
          <a:xfrm>
            <a:off x="10852169" y="1501849"/>
            <a:ext cx="299148" cy="865509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7" name="Right Brace 106">
            <a:extLst>
              <a:ext uri="{FF2B5EF4-FFF2-40B4-BE49-F238E27FC236}">
                <a16:creationId xmlns:a16="http://schemas.microsoft.com/office/drawing/2014/main" id="{2A832D92-F44F-4641-9580-8A115A264290}"/>
              </a:ext>
            </a:extLst>
          </p:cNvPr>
          <p:cNvSpPr/>
          <p:nvPr/>
        </p:nvSpPr>
        <p:spPr>
          <a:xfrm rot="16260000">
            <a:off x="10416062" y="230567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4B17802-D23D-40B8-8446-7EEF14431B32}"/>
              </a:ext>
            </a:extLst>
          </p:cNvPr>
          <p:cNvSpPr txBox="1"/>
          <p:nvPr/>
        </p:nvSpPr>
        <p:spPr>
          <a:xfrm>
            <a:off x="9407446" y="3596832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BA45329-0041-40EE-B751-C056E71996FA}"/>
              </a:ext>
            </a:extLst>
          </p:cNvPr>
          <p:cNvSpPr txBox="1"/>
          <p:nvPr/>
        </p:nvSpPr>
        <p:spPr>
          <a:xfrm>
            <a:off x="11324668" y="1744586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732B87C2-A740-4FE2-BA6A-964BD7022BCD}"/>
              </a:ext>
            </a:extLst>
          </p:cNvPr>
          <p:cNvSpPr/>
          <p:nvPr/>
        </p:nvSpPr>
        <p:spPr>
          <a:xfrm>
            <a:off x="11161868" y="1507321"/>
            <a:ext cx="206959" cy="81326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9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8FF05B0-7376-41B5-88C2-FA97A8930588}"/>
              </a:ext>
            </a:extLst>
          </p:cNvPr>
          <p:cNvSpPr/>
          <p:nvPr/>
        </p:nvSpPr>
        <p:spPr>
          <a:xfrm>
            <a:off x="5604434" y="682341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FD14-73B4-43ED-9FDC-AEF873AE0048}"/>
              </a:ext>
            </a:extLst>
          </p:cNvPr>
          <p:cNvSpPr txBox="1"/>
          <p:nvPr/>
        </p:nvSpPr>
        <p:spPr>
          <a:xfrm>
            <a:off x="94686" y="25844"/>
            <a:ext cx="24314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Input Sequences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1E518-A4DD-470E-94BB-E64FEB84C3D3}"/>
              </a:ext>
            </a:extLst>
          </p:cNvPr>
          <p:cNvSpPr/>
          <p:nvPr/>
        </p:nvSpPr>
        <p:spPr>
          <a:xfrm>
            <a:off x="1628233" y="675155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CB025-7A64-4CB9-9A0F-A103909CB938}"/>
              </a:ext>
            </a:extLst>
          </p:cNvPr>
          <p:cNvSpPr/>
          <p:nvPr/>
        </p:nvSpPr>
        <p:spPr>
          <a:xfrm>
            <a:off x="1785809" y="860623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1C9AB-60BF-460E-97BB-6578772FDE12}"/>
              </a:ext>
            </a:extLst>
          </p:cNvPr>
          <p:cNvSpPr/>
          <p:nvPr/>
        </p:nvSpPr>
        <p:spPr>
          <a:xfrm>
            <a:off x="1966964" y="1041778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63FF9D-39E0-411A-8720-444F9A4D0299}"/>
              </a:ext>
            </a:extLst>
          </p:cNvPr>
          <p:cNvSpPr/>
          <p:nvPr/>
        </p:nvSpPr>
        <p:spPr>
          <a:xfrm>
            <a:off x="2442505" y="3262514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2C813-A233-42BF-B6C9-993C95E65679}"/>
              </a:ext>
            </a:extLst>
          </p:cNvPr>
          <p:cNvSpPr txBox="1"/>
          <p:nvPr/>
        </p:nvSpPr>
        <p:spPr>
          <a:xfrm>
            <a:off x="1428015" y="3611211"/>
            <a:ext cx="20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1-Hot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99062-D7F5-44B1-9EA9-F0F7CC413529}"/>
              </a:ext>
            </a:extLst>
          </p:cNvPr>
          <p:cNvSpPr txBox="1"/>
          <p:nvPr/>
        </p:nvSpPr>
        <p:spPr>
          <a:xfrm>
            <a:off x="37653" y="3615079"/>
            <a:ext cx="9781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200bp</a:t>
            </a:r>
          </a:p>
        </p:txBody>
      </p:sp>
      <p:sp>
        <p:nvSpPr>
          <p:cNvPr id="13" name="Right Arrow 29">
            <a:extLst>
              <a:ext uri="{FF2B5EF4-FFF2-40B4-BE49-F238E27FC236}">
                <a16:creationId xmlns:a16="http://schemas.microsoft.com/office/drawing/2014/main" id="{41E88A7C-D68C-4770-AF65-FC78E02D73B7}"/>
              </a:ext>
            </a:extLst>
          </p:cNvPr>
          <p:cNvSpPr/>
          <p:nvPr/>
        </p:nvSpPr>
        <p:spPr>
          <a:xfrm>
            <a:off x="1019616" y="1610737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F0FB1-EB36-4884-A9C6-8684B5C1B8EC}"/>
              </a:ext>
            </a:extLst>
          </p:cNvPr>
          <p:cNvSpPr/>
          <p:nvPr/>
        </p:nvSpPr>
        <p:spPr>
          <a:xfrm>
            <a:off x="176527" y="67515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9D565-A45E-418A-9EDC-80A813A90AB2}"/>
              </a:ext>
            </a:extLst>
          </p:cNvPr>
          <p:cNvSpPr/>
          <p:nvPr/>
        </p:nvSpPr>
        <p:spPr>
          <a:xfrm>
            <a:off x="258475" y="84069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70D73-DABF-4FE7-86BA-387436386CE1}"/>
              </a:ext>
            </a:extLst>
          </p:cNvPr>
          <p:cNvSpPr/>
          <p:nvPr/>
        </p:nvSpPr>
        <p:spPr>
          <a:xfrm>
            <a:off x="382807" y="1044489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653A94-2051-4912-88DC-EE0734954C6A}"/>
              </a:ext>
            </a:extLst>
          </p:cNvPr>
          <p:cNvSpPr txBox="1"/>
          <p:nvPr/>
        </p:nvSpPr>
        <p:spPr>
          <a:xfrm>
            <a:off x="2537025" y="96975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Convolutional Layer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C2398-3656-4F95-9C6B-A06C3F6C76CF}"/>
              </a:ext>
            </a:extLst>
          </p:cNvPr>
          <p:cNvSpPr/>
          <p:nvPr/>
        </p:nvSpPr>
        <p:spPr>
          <a:xfrm>
            <a:off x="3673224" y="1148217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0018F-E30F-4235-9EE1-6B3FD47C6BB4}"/>
              </a:ext>
            </a:extLst>
          </p:cNvPr>
          <p:cNvSpPr txBox="1"/>
          <p:nvPr/>
        </p:nvSpPr>
        <p:spPr>
          <a:xfrm>
            <a:off x="4337273" y="1615191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9601F5D-7278-4288-89DD-1F9DF5015197}"/>
              </a:ext>
            </a:extLst>
          </p:cNvPr>
          <p:cNvSpPr/>
          <p:nvPr/>
        </p:nvSpPr>
        <p:spPr>
          <a:xfrm>
            <a:off x="4203227" y="1147888"/>
            <a:ext cx="192582" cy="1302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918F15D-4210-4FFE-9DE5-86327A505DEA}"/>
              </a:ext>
            </a:extLst>
          </p:cNvPr>
          <p:cNvSpPr/>
          <p:nvPr/>
        </p:nvSpPr>
        <p:spPr>
          <a:xfrm>
            <a:off x="3881714" y="2374549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16219D-E4F1-4D1A-8BC5-82822F61C409}"/>
              </a:ext>
            </a:extLst>
          </p:cNvPr>
          <p:cNvSpPr txBox="1"/>
          <p:nvPr/>
        </p:nvSpPr>
        <p:spPr>
          <a:xfrm>
            <a:off x="3661801" y="2671043"/>
            <a:ext cx="48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D40E40-F9C9-46A2-8239-26557503E0F5}"/>
              </a:ext>
            </a:extLst>
          </p:cNvPr>
          <p:cNvCxnSpPr/>
          <p:nvPr/>
        </p:nvCxnSpPr>
        <p:spPr>
          <a:xfrm flipH="1" flipV="1">
            <a:off x="482328" y="684468"/>
            <a:ext cx="389593" cy="48302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797E98D-98AA-4270-97D1-09DE7B87F9E4}"/>
              </a:ext>
            </a:extLst>
          </p:cNvPr>
          <p:cNvSpPr/>
          <p:nvPr/>
        </p:nvSpPr>
        <p:spPr>
          <a:xfrm>
            <a:off x="512203" y="1217017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EEFBF-630E-4CC2-99C6-22B2AD28DD48}"/>
              </a:ext>
            </a:extLst>
          </p:cNvPr>
          <p:cNvSpPr txBox="1"/>
          <p:nvPr/>
        </p:nvSpPr>
        <p:spPr>
          <a:xfrm>
            <a:off x="487745" y="1365608"/>
            <a:ext cx="2858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6AD727-0F48-4394-9E42-9501C6284F69}"/>
              </a:ext>
            </a:extLst>
          </p:cNvPr>
          <p:cNvSpPr/>
          <p:nvPr/>
        </p:nvSpPr>
        <p:spPr>
          <a:xfrm>
            <a:off x="2153869" y="1185551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1D787-CD98-46A2-A630-695F10AD0479}"/>
              </a:ext>
            </a:extLst>
          </p:cNvPr>
          <p:cNvSpPr txBox="1"/>
          <p:nvPr/>
        </p:nvSpPr>
        <p:spPr>
          <a:xfrm>
            <a:off x="2078872" y="1289447"/>
            <a:ext cx="64311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0001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1" name="Right Arrow 29">
            <a:extLst>
              <a:ext uri="{FF2B5EF4-FFF2-40B4-BE49-F238E27FC236}">
                <a16:creationId xmlns:a16="http://schemas.microsoft.com/office/drawing/2014/main" id="{384BF12C-03A6-4749-BB6E-8B4FD7E3BF0E}"/>
              </a:ext>
            </a:extLst>
          </p:cNvPr>
          <p:cNvSpPr/>
          <p:nvPr/>
        </p:nvSpPr>
        <p:spPr>
          <a:xfrm>
            <a:off x="2859917" y="1610736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0AFD186-0947-436A-9421-89B1A8DC0B0D}"/>
              </a:ext>
            </a:extLst>
          </p:cNvPr>
          <p:cNvSpPr txBox="1"/>
          <p:nvPr/>
        </p:nvSpPr>
        <p:spPr>
          <a:xfrm>
            <a:off x="4656" y="505700"/>
            <a:ext cx="20698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Testing</a:t>
            </a:r>
            <a:br>
              <a:rPr lang="en-US" dirty="0">
                <a:solidFill>
                  <a:srgbClr val="FF0000"/>
                </a:solidFill>
                <a:cs typeface="Calibri"/>
              </a:rPr>
            </a:b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Set</a:t>
            </a:r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C2566294-0681-4896-8F8A-DF28281DD675}"/>
              </a:ext>
            </a:extLst>
          </p:cNvPr>
          <p:cNvSpPr/>
          <p:nvPr/>
        </p:nvSpPr>
        <p:spPr>
          <a:xfrm rot="19620000">
            <a:off x="618557" y="587916"/>
            <a:ext cx="106318" cy="7270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Right Arrow 29">
            <a:extLst>
              <a:ext uri="{FF2B5EF4-FFF2-40B4-BE49-F238E27FC236}">
                <a16:creationId xmlns:a16="http://schemas.microsoft.com/office/drawing/2014/main" id="{1D19E027-DF2F-42AC-B5FB-3B376E8A4F15}"/>
              </a:ext>
            </a:extLst>
          </p:cNvPr>
          <p:cNvSpPr/>
          <p:nvPr/>
        </p:nvSpPr>
        <p:spPr>
          <a:xfrm>
            <a:off x="4872747" y="1625113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61A80FA5-EE71-4317-8F2C-31054305A781}"/>
              </a:ext>
            </a:extLst>
          </p:cNvPr>
          <p:cNvSpPr/>
          <p:nvPr/>
        </p:nvSpPr>
        <p:spPr>
          <a:xfrm>
            <a:off x="6295636" y="3334400"/>
            <a:ext cx="94081" cy="26223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5" name="Right Arrow 29">
            <a:extLst>
              <a:ext uri="{FF2B5EF4-FFF2-40B4-BE49-F238E27FC236}">
                <a16:creationId xmlns:a16="http://schemas.microsoft.com/office/drawing/2014/main" id="{1C7A029D-02F1-4A6A-B99E-027C49558A12}"/>
              </a:ext>
            </a:extLst>
          </p:cNvPr>
          <p:cNvSpPr/>
          <p:nvPr/>
        </p:nvSpPr>
        <p:spPr>
          <a:xfrm>
            <a:off x="6698671" y="1653867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8D9C39-584C-416A-B972-9A093BB6D936}"/>
              </a:ext>
            </a:extLst>
          </p:cNvPr>
          <p:cNvSpPr txBox="1"/>
          <p:nvPr/>
        </p:nvSpPr>
        <p:spPr>
          <a:xfrm>
            <a:off x="5281147" y="3596833"/>
            <a:ext cx="20698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Vector of activations</a:t>
            </a:r>
            <a:endParaRPr lang="en-US"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6E1CE5-5132-4F72-820E-9F4ADB5C412C}"/>
              </a:ext>
            </a:extLst>
          </p:cNvPr>
          <p:cNvSpPr/>
          <p:nvPr/>
        </p:nvSpPr>
        <p:spPr>
          <a:xfrm>
            <a:off x="5748208" y="854870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FC36CA-D9B1-491A-AD2C-5117F087AB54}"/>
              </a:ext>
            </a:extLst>
          </p:cNvPr>
          <p:cNvSpPr/>
          <p:nvPr/>
        </p:nvSpPr>
        <p:spPr>
          <a:xfrm>
            <a:off x="5963867" y="1056152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C31C439-73BD-4747-8D21-C8E622B01210}"/>
              </a:ext>
            </a:extLst>
          </p:cNvPr>
          <p:cNvSpPr/>
          <p:nvPr/>
        </p:nvSpPr>
        <p:spPr>
          <a:xfrm>
            <a:off x="6150774" y="1286191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2E66D3E-D413-4E0A-B2DE-C5569F480807}"/>
              </a:ext>
            </a:extLst>
          </p:cNvPr>
          <p:cNvSpPr txBox="1"/>
          <p:nvPr/>
        </p:nvSpPr>
        <p:spPr>
          <a:xfrm>
            <a:off x="6133285" y="1361334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.1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.2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.4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0000"/>
                </a:solidFill>
              </a:rPr>
              <a:t>.</a:t>
            </a:r>
            <a:r>
              <a:rPr lang="en-US" sz="1600">
                <a:solidFill>
                  <a:srgbClr val="FF0000"/>
                </a:solidFill>
                <a:cs typeface="Calibri"/>
              </a:rPr>
              <a:t>9</a:t>
            </a:r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.3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.2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0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3139072-E059-4B2C-A271-E282F6B45162}"/>
              </a:ext>
            </a:extLst>
          </p:cNvPr>
          <p:cNvSpPr/>
          <p:nvPr/>
        </p:nvSpPr>
        <p:spPr>
          <a:xfrm>
            <a:off x="7358472" y="984266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2DFFF2A-337D-4549-9791-77F0B3F2BAD2}"/>
              </a:ext>
            </a:extLst>
          </p:cNvPr>
          <p:cNvSpPr txBox="1"/>
          <p:nvPr/>
        </p:nvSpPr>
        <p:spPr>
          <a:xfrm>
            <a:off x="7340982" y="1059409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1600">
                <a:solidFill>
                  <a:srgbClr val="FF0000"/>
                </a:solidFill>
              </a:rPr>
              <a:t>.</a:t>
            </a:r>
            <a:r>
              <a:rPr lang="en-US" sz="1600">
                <a:solidFill>
                  <a:srgbClr val="FF0000"/>
                </a:solidFill>
                <a:cs typeface="Calibri"/>
              </a:rPr>
              <a:t>9</a:t>
            </a:r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1759E7-22B3-445A-B977-5E776A2B2080}"/>
              </a:ext>
            </a:extLst>
          </p:cNvPr>
          <p:cNvSpPr/>
          <p:nvPr/>
        </p:nvSpPr>
        <p:spPr>
          <a:xfrm>
            <a:off x="7717905" y="998643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EF75C5-4C78-4867-9039-C329C14FB239}"/>
              </a:ext>
            </a:extLst>
          </p:cNvPr>
          <p:cNvSpPr txBox="1"/>
          <p:nvPr/>
        </p:nvSpPr>
        <p:spPr>
          <a:xfrm>
            <a:off x="7700415" y="1073786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0000"/>
                </a:solidFill>
                <a:cs typeface="Calibri"/>
              </a:rPr>
              <a:t>.8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1742E16-7D81-49DD-9AC0-1FCFA7E80E82}"/>
              </a:ext>
            </a:extLst>
          </p:cNvPr>
          <p:cNvSpPr/>
          <p:nvPr/>
        </p:nvSpPr>
        <p:spPr>
          <a:xfrm>
            <a:off x="8062962" y="998643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F1C384C-C543-474E-BC92-840EBAF6FD99}"/>
              </a:ext>
            </a:extLst>
          </p:cNvPr>
          <p:cNvSpPr txBox="1"/>
          <p:nvPr/>
        </p:nvSpPr>
        <p:spPr>
          <a:xfrm>
            <a:off x="8045472" y="1073786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>
                <a:solidFill>
                  <a:srgbClr val="FF0000"/>
                </a:solidFill>
                <a:cs typeface="Calibri"/>
              </a:rPr>
              <a:t>.9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6829C5-6259-49BC-89DF-631DA15F4E09}"/>
              </a:ext>
            </a:extLst>
          </p:cNvPr>
          <p:cNvSpPr/>
          <p:nvPr/>
        </p:nvSpPr>
        <p:spPr>
          <a:xfrm>
            <a:off x="8422396" y="1013020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3856072-837F-4DC8-BC1A-3B8CF62DCB6D}"/>
              </a:ext>
            </a:extLst>
          </p:cNvPr>
          <p:cNvSpPr txBox="1"/>
          <p:nvPr/>
        </p:nvSpPr>
        <p:spPr>
          <a:xfrm>
            <a:off x="8404906" y="1088163"/>
            <a:ext cx="369948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cs typeface="Calibri"/>
              </a:rPr>
              <a:t>1</a:t>
            </a: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cs typeface="Calibri"/>
              </a:rPr>
              <a:t>.9</a:t>
            </a: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F369B5B6-2E51-421F-9A62-7AAC5D05202E}"/>
              </a:ext>
            </a:extLst>
          </p:cNvPr>
          <p:cNvSpPr/>
          <p:nvPr/>
        </p:nvSpPr>
        <p:spPr>
          <a:xfrm rot="16260000">
            <a:off x="7971912" y="244945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00712C-03E1-4B99-8955-F5CBE35E3344}"/>
              </a:ext>
            </a:extLst>
          </p:cNvPr>
          <p:cNvSpPr txBox="1"/>
          <p:nvPr/>
        </p:nvSpPr>
        <p:spPr>
          <a:xfrm>
            <a:off x="6862656" y="491323"/>
            <a:ext cx="22711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Testing</a:t>
            </a:r>
            <a:r>
              <a:rPr lang="en-US" dirty="0">
                <a:solidFill>
                  <a:srgbClr val="FF0000"/>
                </a:solidFill>
                <a:cs typeface="Calibri"/>
              </a:rPr>
              <a:t>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Set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29DB67D-A34F-400A-92CC-6D16B38F2D48}"/>
              </a:ext>
            </a:extLst>
          </p:cNvPr>
          <p:cNvSpPr txBox="1"/>
          <p:nvPr/>
        </p:nvSpPr>
        <p:spPr>
          <a:xfrm>
            <a:off x="6963296" y="3611210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Select</a:t>
            </a:r>
            <a:r>
              <a:rPr lang="en-US">
                <a:cs typeface="Calibri"/>
              </a:rPr>
              <a:t> top 10%</a:t>
            </a:r>
            <a:endParaRPr lang="en-US"/>
          </a:p>
        </p:txBody>
      </p:sp>
      <p:sp>
        <p:nvSpPr>
          <p:cNvPr id="96" name="Right Arrow 29">
            <a:extLst>
              <a:ext uri="{FF2B5EF4-FFF2-40B4-BE49-F238E27FC236}">
                <a16:creationId xmlns:a16="http://schemas.microsoft.com/office/drawing/2014/main" id="{7386FA07-12E4-4FDC-AB8F-BB6199F79994}"/>
              </a:ext>
            </a:extLst>
          </p:cNvPr>
          <p:cNvSpPr/>
          <p:nvPr/>
        </p:nvSpPr>
        <p:spPr>
          <a:xfrm>
            <a:off x="8912784" y="1610735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F75447-B322-4AB6-96D1-B2A6469C9EEC}"/>
              </a:ext>
            </a:extLst>
          </p:cNvPr>
          <p:cNvSpPr txBox="1"/>
          <p:nvPr/>
        </p:nvSpPr>
        <p:spPr>
          <a:xfrm>
            <a:off x="6763968" y="82597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Rank Activations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DB21008-71B1-4764-B4C0-5EA101364721}"/>
              </a:ext>
            </a:extLst>
          </p:cNvPr>
          <p:cNvSpPr txBox="1"/>
          <p:nvPr/>
        </p:nvSpPr>
        <p:spPr>
          <a:xfrm>
            <a:off x="9208119" y="96974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Extract Sequences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263951-A5BD-46B6-ABF0-8B117CBDF663}"/>
              </a:ext>
            </a:extLst>
          </p:cNvPr>
          <p:cNvSpPr/>
          <p:nvPr/>
        </p:nvSpPr>
        <p:spPr>
          <a:xfrm>
            <a:off x="9802622" y="1918793"/>
            <a:ext cx="284771" cy="73611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1930A0C-F261-48BE-BBC5-BB742E811958}"/>
              </a:ext>
            </a:extLst>
          </p:cNvPr>
          <p:cNvSpPr/>
          <p:nvPr/>
        </p:nvSpPr>
        <p:spPr>
          <a:xfrm>
            <a:off x="10162055" y="1084908"/>
            <a:ext cx="284771" cy="779243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5A167A-6438-4763-8FF1-5DAB5CAE1EDC}"/>
              </a:ext>
            </a:extLst>
          </p:cNvPr>
          <p:cNvSpPr/>
          <p:nvPr/>
        </p:nvSpPr>
        <p:spPr>
          <a:xfrm>
            <a:off x="10507112" y="2393247"/>
            <a:ext cx="284771" cy="707356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F4F2077-72B6-4385-9200-C74D1EF0FD42}"/>
              </a:ext>
            </a:extLst>
          </p:cNvPr>
          <p:cNvSpPr/>
          <p:nvPr/>
        </p:nvSpPr>
        <p:spPr>
          <a:xfrm>
            <a:off x="10852169" y="1501849"/>
            <a:ext cx="299148" cy="865509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7" name="Right Brace 106">
            <a:extLst>
              <a:ext uri="{FF2B5EF4-FFF2-40B4-BE49-F238E27FC236}">
                <a16:creationId xmlns:a16="http://schemas.microsoft.com/office/drawing/2014/main" id="{2A832D92-F44F-4641-9580-8A115A264290}"/>
              </a:ext>
            </a:extLst>
          </p:cNvPr>
          <p:cNvSpPr/>
          <p:nvPr/>
        </p:nvSpPr>
        <p:spPr>
          <a:xfrm rot="16260000">
            <a:off x="10416062" y="230567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4B17802-D23D-40B8-8446-7EEF14431B32}"/>
              </a:ext>
            </a:extLst>
          </p:cNvPr>
          <p:cNvSpPr txBox="1"/>
          <p:nvPr/>
        </p:nvSpPr>
        <p:spPr>
          <a:xfrm>
            <a:off x="9407446" y="3596832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BA45329-0041-40EE-B751-C056E71996FA}"/>
              </a:ext>
            </a:extLst>
          </p:cNvPr>
          <p:cNvSpPr txBox="1"/>
          <p:nvPr/>
        </p:nvSpPr>
        <p:spPr>
          <a:xfrm>
            <a:off x="11324668" y="1744586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732B87C2-A740-4FE2-BA6A-964BD7022BCD}"/>
              </a:ext>
            </a:extLst>
          </p:cNvPr>
          <p:cNvSpPr/>
          <p:nvPr/>
        </p:nvSpPr>
        <p:spPr>
          <a:xfrm>
            <a:off x="11161868" y="1507321"/>
            <a:ext cx="206959" cy="81326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86CF235-84F1-40BB-983E-5FC498E924AB}"/>
              </a:ext>
            </a:extLst>
          </p:cNvPr>
          <p:cNvSpPr txBox="1"/>
          <p:nvPr/>
        </p:nvSpPr>
        <p:spPr>
          <a:xfrm>
            <a:off x="-108410" y="4654595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Stack Sequences</a:t>
            </a:r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5153785-F052-44FE-8D44-C8FFEF76D9A7}"/>
              </a:ext>
            </a:extLst>
          </p:cNvPr>
          <p:cNvSpPr/>
          <p:nvPr/>
        </p:nvSpPr>
        <p:spPr>
          <a:xfrm rot="5460000">
            <a:off x="989299" y="6116983"/>
            <a:ext cx="284771" cy="707356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66F575C-9D9C-4A60-9ADD-71C11718A751}"/>
              </a:ext>
            </a:extLst>
          </p:cNvPr>
          <p:cNvSpPr/>
          <p:nvPr/>
        </p:nvSpPr>
        <p:spPr>
          <a:xfrm rot="5460000">
            <a:off x="989298" y="5815058"/>
            <a:ext cx="284771" cy="707356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EAECCD8-9FCE-4138-B350-706298178C8B}"/>
              </a:ext>
            </a:extLst>
          </p:cNvPr>
          <p:cNvSpPr/>
          <p:nvPr/>
        </p:nvSpPr>
        <p:spPr>
          <a:xfrm rot="5460000">
            <a:off x="989297" y="5513133"/>
            <a:ext cx="284771" cy="707356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2C8E1-2A02-4EEC-9BAB-8734E7703CA5}"/>
              </a:ext>
            </a:extLst>
          </p:cNvPr>
          <p:cNvSpPr/>
          <p:nvPr/>
        </p:nvSpPr>
        <p:spPr>
          <a:xfrm rot="5460000">
            <a:off x="989296" y="5211208"/>
            <a:ext cx="284771" cy="707356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288044F-61E0-4FA1-94B0-46561E2F7250}"/>
              </a:ext>
            </a:extLst>
          </p:cNvPr>
          <p:cNvSpPr txBox="1"/>
          <p:nvPr/>
        </p:nvSpPr>
        <p:spPr>
          <a:xfrm>
            <a:off x="2422004" y="4654595"/>
            <a:ext cx="24678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Compute Position Frequency Matrix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E8620389-14A6-4201-BF6B-1BDFBEFBF008}"/>
              </a:ext>
            </a:extLst>
          </p:cNvPr>
          <p:cNvSpPr/>
          <p:nvPr/>
        </p:nvSpPr>
        <p:spPr>
          <a:xfrm>
            <a:off x="2806462" y="5480649"/>
            <a:ext cx="1690775" cy="91440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6560F5A-9818-4955-9E3B-A44DB7B3B478}"/>
              </a:ext>
            </a:extLst>
          </p:cNvPr>
          <p:cNvSpPr txBox="1"/>
          <p:nvPr/>
        </p:nvSpPr>
        <p:spPr>
          <a:xfrm>
            <a:off x="2457442" y="5477531"/>
            <a:ext cx="28581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C</a:t>
            </a:r>
          </a:p>
          <a:p>
            <a:pPr algn="ctr"/>
            <a:r>
              <a:rPr lang="en-US" sz="1600">
                <a:solidFill>
                  <a:srgbClr val="FFFFFF"/>
                </a:solidFill>
              </a:rPr>
              <a:t>G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FFFF"/>
                </a:solidFill>
                <a:cs typeface="Calibri"/>
              </a:rPr>
              <a:t>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915C6F5-EA88-45F5-8ECE-2045EA3888EE}"/>
              </a:ext>
            </a:extLst>
          </p:cNvPr>
          <p:cNvSpPr txBox="1"/>
          <p:nvPr/>
        </p:nvSpPr>
        <p:spPr>
          <a:xfrm>
            <a:off x="3431498" y="6489114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131" name="Right Brace 130">
            <a:extLst>
              <a:ext uri="{FF2B5EF4-FFF2-40B4-BE49-F238E27FC236}">
                <a16:creationId xmlns:a16="http://schemas.microsoft.com/office/drawing/2014/main" id="{C06BC75F-F7F3-4077-A932-359D280E9E8E}"/>
              </a:ext>
            </a:extLst>
          </p:cNvPr>
          <p:cNvSpPr/>
          <p:nvPr/>
        </p:nvSpPr>
        <p:spPr>
          <a:xfrm rot="5400000">
            <a:off x="3615572" y="5866492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2" name="Right Arrow 29">
            <a:extLst>
              <a:ext uri="{FF2B5EF4-FFF2-40B4-BE49-F238E27FC236}">
                <a16:creationId xmlns:a16="http://schemas.microsoft.com/office/drawing/2014/main" id="{F8B6FA73-B84F-46A1-A0C3-28E77382484A}"/>
              </a:ext>
            </a:extLst>
          </p:cNvPr>
          <p:cNvSpPr/>
          <p:nvPr/>
        </p:nvSpPr>
        <p:spPr>
          <a:xfrm>
            <a:off x="1781614" y="5808923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8DC-48BD-4F01-A35E-4EC345E1E788}"/>
              </a:ext>
            </a:extLst>
          </p:cNvPr>
          <p:cNvSpPr txBox="1"/>
          <p:nvPr/>
        </p:nvSpPr>
        <p:spPr>
          <a:xfrm>
            <a:off x="5412494" y="4611462"/>
            <a:ext cx="24678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Compute Position Probability Matrix</a:t>
            </a:r>
          </a:p>
        </p:txBody>
      </p:sp>
      <p:sp>
        <p:nvSpPr>
          <p:cNvPr id="134" name="Double Bracket 133">
            <a:extLst>
              <a:ext uri="{FF2B5EF4-FFF2-40B4-BE49-F238E27FC236}">
                <a16:creationId xmlns:a16="http://schemas.microsoft.com/office/drawing/2014/main" id="{27F747AC-E94E-41FC-B0BA-6CD84F67FEC5}"/>
              </a:ext>
            </a:extLst>
          </p:cNvPr>
          <p:cNvSpPr/>
          <p:nvPr/>
        </p:nvSpPr>
        <p:spPr>
          <a:xfrm>
            <a:off x="5796952" y="5437516"/>
            <a:ext cx="1690775" cy="91440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40B5BAE-83AF-4C4B-A6ED-3970A1C11028}"/>
              </a:ext>
            </a:extLst>
          </p:cNvPr>
          <p:cNvSpPr txBox="1"/>
          <p:nvPr/>
        </p:nvSpPr>
        <p:spPr>
          <a:xfrm>
            <a:off x="5447932" y="5434398"/>
            <a:ext cx="28581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C</a:t>
            </a:r>
          </a:p>
          <a:p>
            <a:pPr algn="ctr"/>
            <a:r>
              <a:rPr lang="en-US" sz="1600">
                <a:solidFill>
                  <a:srgbClr val="FFFFFF"/>
                </a:solidFill>
              </a:rPr>
              <a:t>G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FFFF"/>
                </a:solidFill>
                <a:cs typeface="Calibri"/>
              </a:rPr>
              <a:t>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45ACD16-45FC-4057-A987-D8DDB220D743}"/>
              </a:ext>
            </a:extLst>
          </p:cNvPr>
          <p:cNvSpPr txBox="1"/>
          <p:nvPr/>
        </p:nvSpPr>
        <p:spPr>
          <a:xfrm>
            <a:off x="6421988" y="6445981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137" name="Right Brace 136">
            <a:extLst>
              <a:ext uri="{FF2B5EF4-FFF2-40B4-BE49-F238E27FC236}">
                <a16:creationId xmlns:a16="http://schemas.microsoft.com/office/drawing/2014/main" id="{FB7E4BC7-6E0C-48D6-A878-8A203D63D5BD}"/>
              </a:ext>
            </a:extLst>
          </p:cNvPr>
          <p:cNvSpPr/>
          <p:nvPr/>
        </p:nvSpPr>
        <p:spPr>
          <a:xfrm rot="5400000">
            <a:off x="6606062" y="5823359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" name="Right Arrow 29">
            <a:extLst>
              <a:ext uri="{FF2B5EF4-FFF2-40B4-BE49-F238E27FC236}">
                <a16:creationId xmlns:a16="http://schemas.microsoft.com/office/drawing/2014/main" id="{2964A6D0-F721-4FCE-95D0-59A5252113BE}"/>
              </a:ext>
            </a:extLst>
          </p:cNvPr>
          <p:cNvSpPr/>
          <p:nvPr/>
        </p:nvSpPr>
        <p:spPr>
          <a:xfrm>
            <a:off x="4772104" y="5765790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AAB9933-A769-4D4F-8CBC-95A0482E5DF9}"/>
              </a:ext>
            </a:extLst>
          </p:cNvPr>
          <p:cNvSpPr txBox="1"/>
          <p:nvPr/>
        </p:nvSpPr>
        <p:spPr>
          <a:xfrm>
            <a:off x="8302344" y="4611462"/>
            <a:ext cx="312917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  <a:cs typeface="Calibri"/>
              </a:rPr>
              <a:t>Compute Position </a:t>
            </a:r>
            <a:r>
              <a:rPr lang="en-US" sz="2000" b="1" u="sng">
                <a:solidFill>
                  <a:srgbClr val="0070C0"/>
                </a:solidFill>
                <a:cs typeface="Calibri"/>
              </a:rPr>
              <a:t>Weight or Information Content</a:t>
            </a:r>
          </a:p>
        </p:txBody>
      </p:sp>
      <p:sp>
        <p:nvSpPr>
          <p:cNvPr id="141" name="Double Bracket 140">
            <a:extLst>
              <a:ext uri="{FF2B5EF4-FFF2-40B4-BE49-F238E27FC236}">
                <a16:creationId xmlns:a16="http://schemas.microsoft.com/office/drawing/2014/main" id="{405DF1A4-0256-4379-9481-B7971EFBA82C}"/>
              </a:ext>
            </a:extLst>
          </p:cNvPr>
          <p:cNvSpPr/>
          <p:nvPr/>
        </p:nvSpPr>
        <p:spPr>
          <a:xfrm>
            <a:off x="8988726" y="5423139"/>
            <a:ext cx="1690775" cy="91440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CED28C2-36F9-43A8-BDCF-EB8FDEE1ABB2}"/>
              </a:ext>
            </a:extLst>
          </p:cNvPr>
          <p:cNvSpPr txBox="1"/>
          <p:nvPr/>
        </p:nvSpPr>
        <p:spPr>
          <a:xfrm>
            <a:off x="8639706" y="5420021"/>
            <a:ext cx="28581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C</a:t>
            </a:r>
          </a:p>
          <a:p>
            <a:pPr algn="ctr"/>
            <a:r>
              <a:rPr lang="en-US" sz="1600">
                <a:solidFill>
                  <a:srgbClr val="FFFFFF"/>
                </a:solidFill>
              </a:rPr>
              <a:t>G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FFFF"/>
                </a:solidFill>
                <a:cs typeface="Calibri"/>
              </a:rPr>
              <a:t>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5E384DA-E7E1-40D8-B01A-AE7CB3728AF8}"/>
              </a:ext>
            </a:extLst>
          </p:cNvPr>
          <p:cNvSpPr txBox="1"/>
          <p:nvPr/>
        </p:nvSpPr>
        <p:spPr>
          <a:xfrm>
            <a:off x="9613762" y="6431604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144" name="Right Brace 143">
            <a:extLst>
              <a:ext uri="{FF2B5EF4-FFF2-40B4-BE49-F238E27FC236}">
                <a16:creationId xmlns:a16="http://schemas.microsoft.com/office/drawing/2014/main" id="{11657E79-8894-45CA-9AEB-B31C05DACE27}"/>
              </a:ext>
            </a:extLst>
          </p:cNvPr>
          <p:cNvSpPr/>
          <p:nvPr/>
        </p:nvSpPr>
        <p:spPr>
          <a:xfrm rot="5400000">
            <a:off x="9797836" y="5808982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5" name="Right Arrow 29">
            <a:extLst>
              <a:ext uri="{FF2B5EF4-FFF2-40B4-BE49-F238E27FC236}">
                <a16:creationId xmlns:a16="http://schemas.microsoft.com/office/drawing/2014/main" id="{4660495F-DC37-4580-ACFF-CAE49B996472}"/>
              </a:ext>
            </a:extLst>
          </p:cNvPr>
          <p:cNvSpPr/>
          <p:nvPr/>
        </p:nvSpPr>
        <p:spPr>
          <a:xfrm>
            <a:off x="7834482" y="5751413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B47904B-79FF-B746-B027-C380303CB44A}"/>
              </a:ext>
            </a:extLst>
          </p:cNvPr>
          <p:cNvSpPr txBox="1"/>
          <p:nvPr/>
        </p:nvSpPr>
        <p:spPr>
          <a:xfrm>
            <a:off x="10451116" y="6502426"/>
            <a:ext cx="2319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Alipinahi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, et al., 2015</a:t>
            </a:r>
          </a:p>
        </p:txBody>
      </p:sp>
    </p:spTree>
    <p:extLst>
      <p:ext uri="{BB962C8B-B14F-4D97-AF65-F5344CB8AC3E}">
        <p14:creationId xmlns:p14="http://schemas.microsoft.com/office/powerpoint/2010/main" val="11195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8FF05B0-7376-41B5-88C2-FA97A8930588}"/>
              </a:ext>
            </a:extLst>
          </p:cNvPr>
          <p:cNvSpPr/>
          <p:nvPr/>
        </p:nvSpPr>
        <p:spPr>
          <a:xfrm>
            <a:off x="5604434" y="682341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FD14-73B4-43ED-9FDC-AEF873AE0048}"/>
              </a:ext>
            </a:extLst>
          </p:cNvPr>
          <p:cNvSpPr txBox="1"/>
          <p:nvPr/>
        </p:nvSpPr>
        <p:spPr>
          <a:xfrm>
            <a:off x="94686" y="25844"/>
            <a:ext cx="24314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Input Sequences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1E518-A4DD-470E-94BB-E64FEB84C3D3}"/>
              </a:ext>
            </a:extLst>
          </p:cNvPr>
          <p:cNvSpPr/>
          <p:nvPr/>
        </p:nvSpPr>
        <p:spPr>
          <a:xfrm>
            <a:off x="1628233" y="675155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CB025-7A64-4CB9-9A0F-A103909CB938}"/>
              </a:ext>
            </a:extLst>
          </p:cNvPr>
          <p:cNvSpPr/>
          <p:nvPr/>
        </p:nvSpPr>
        <p:spPr>
          <a:xfrm>
            <a:off x="1785809" y="860623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1C9AB-60BF-460E-97BB-6578772FDE12}"/>
              </a:ext>
            </a:extLst>
          </p:cNvPr>
          <p:cNvSpPr/>
          <p:nvPr/>
        </p:nvSpPr>
        <p:spPr>
          <a:xfrm>
            <a:off x="1966964" y="1041778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63FF9D-39E0-411A-8720-444F9A4D0299}"/>
              </a:ext>
            </a:extLst>
          </p:cNvPr>
          <p:cNvSpPr/>
          <p:nvPr/>
        </p:nvSpPr>
        <p:spPr>
          <a:xfrm>
            <a:off x="2442505" y="3262514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2C813-A233-42BF-B6C9-993C95E65679}"/>
              </a:ext>
            </a:extLst>
          </p:cNvPr>
          <p:cNvSpPr txBox="1"/>
          <p:nvPr/>
        </p:nvSpPr>
        <p:spPr>
          <a:xfrm>
            <a:off x="1428015" y="3611211"/>
            <a:ext cx="20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1-Hot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99062-D7F5-44B1-9EA9-F0F7CC413529}"/>
              </a:ext>
            </a:extLst>
          </p:cNvPr>
          <p:cNvSpPr txBox="1"/>
          <p:nvPr/>
        </p:nvSpPr>
        <p:spPr>
          <a:xfrm>
            <a:off x="37653" y="3615079"/>
            <a:ext cx="9781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200bp</a:t>
            </a:r>
          </a:p>
        </p:txBody>
      </p:sp>
      <p:sp>
        <p:nvSpPr>
          <p:cNvPr id="13" name="Right Arrow 29">
            <a:extLst>
              <a:ext uri="{FF2B5EF4-FFF2-40B4-BE49-F238E27FC236}">
                <a16:creationId xmlns:a16="http://schemas.microsoft.com/office/drawing/2014/main" id="{41E88A7C-D68C-4770-AF65-FC78E02D73B7}"/>
              </a:ext>
            </a:extLst>
          </p:cNvPr>
          <p:cNvSpPr/>
          <p:nvPr/>
        </p:nvSpPr>
        <p:spPr>
          <a:xfrm>
            <a:off x="1019616" y="1610737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F0FB1-EB36-4884-A9C6-8684B5C1B8EC}"/>
              </a:ext>
            </a:extLst>
          </p:cNvPr>
          <p:cNvSpPr/>
          <p:nvPr/>
        </p:nvSpPr>
        <p:spPr>
          <a:xfrm>
            <a:off x="176527" y="67515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9D565-A45E-418A-9EDC-80A813A90AB2}"/>
              </a:ext>
            </a:extLst>
          </p:cNvPr>
          <p:cNvSpPr/>
          <p:nvPr/>
        </p:nvSpPr>
        <p:spPr>
          <a:xfrm>
            <a:off x="258475" y="840695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D70D73-DABF-4FE7-86BA-387436386CE1}"/>
              </a:ext>
            </a:extLst>
          </p:cNvPr>
          <p:cNvSpPr/>
          <p:nvPr/>
        </p:nvSpPr>
        <p:spPr>
          <a:xfrm>
            <a:off x="382807" y="1044489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653A94-2051-4912-88DC-EE0734954C6A}"/>
              </a:ext>
            </a:extLst>
          </p:cNvPr>
          <p:cNvSpPr txBox="1"/>
          <p:nvPr/>
        </p:nvSpPr>
        <p:spPr>
          <a:xfrm>
            <a:off x="2537025" y="96975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</a:rPr>
              <a:t>Convolutional Layer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C2398-3656-4F95-9C6B-A06C3F6C76CF}"/>
              </a:ext>
            </a:extLst>
          </p:cNvPr>
          <p:cNvSpPr/>
          <p:nvPr/>
        </p:nvSpPr>
        <p:spPr>
          <a:xfrm>
            <a:off x="3673224" y="1148217"/>
            <a:ext cx="462108" cy="12933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0018F-E30F-4235-9EE1-6B3FD47C6BB4}"/>
              </a:ext>
            </a:extLst>
          </p:cNvPr>
          <p:cNvSpPr txBox="1"/>
          <p:nvPr/>
        </p:nvSpPr>
        <p:spPr>
          <a:xfrm>
            <a:off x="4337273" y="1615191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9601F5D-7278-4288-89DD-1F9DF5015197}"/>
              </a:ext>
            </a:extLst>
          </p:cNvPr>
          <p:cNvSpPr/>
          <p:nvPr/>
        </p:nvSpPr>
        <p:spPr>
          <a:xfrm>
            <a:off x="4203227" y="1147888"/>
            <a:ext cx="192582" cy="1302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918F15D-4210-4FFE-9DE5-86327A505DEA}"/>
              </a:ext>
            </a:extLst>
          </p:cNvPr>
          <p:cNvSpPr/>
          <p:nvPr/>
        </p:nvSpPr>
        <p:spPr>
          <a:xfrm>
            <a:off x="3881714" y="2374549"/>
            <a:ext cx="108458" cy="42038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16219D-E4F1-4D1A-8BC5-82822F61C409}"/>
              </a:ext>
            </a:extLst>
          </p:cNvPr>
          <p:cNvSpPr txBox="1"/>
          <p:nvPr/>
        </p:nvSpPr>
        <p:spPr>
          <a:xfrm>
            <a:off x="3661801" y="2671043"/>
            <a:ext cx="48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D40E40-F9C9-46A2-8239-26557503E0F5}"/>
              </a:ext>
            </a:extLst>
          </p:cNvPr>
          <p:cNvCxnSpPr/>
          <p:nvPr/>
        </p:nvCxnSpPr>
        <p:spPr>
          <a:xfrm flipH="1" flipV="1">
            <a:off x="482328" y="684468"/>
            <a:ext cx="389593" cy="48302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797E98D-98AA-4270-97D1-09DE7B87F9E4}"/>
              </a:ext>
            </a:extLst>
          </p:cNvPr>
          <p:cNvSpPr/>
          <p:nvPr/>
        </p:nvSpPr>
        <p:spPr>
          <a:xfrm>
            <a:off x="512203" y="1217017"/>
            <a:ext cx="240689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EEFBF-630E-4CC2-99C6-22B2AD28DD48}"/>
              </a:ext>
            </a:extLst>
          </p:cNvPr>
          <p:cNvSpPr txBox="1"/>
          <p:nvPr/>
        </p:nvSpPr>
        <p:spPr>
          <a:xfrm>
            <a:off x="487745" y="1365608"/>
            <a:ext cx="2858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G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6AD727-0F48-4394-9E42-9501C6284F69}"/>
              </a:ext>
            </a:extLst>
          </p:cNvPr>
          <p:cNvSpPr/>
          <p:nvPr/>
        </p:nvSpPr>
        <p:spPr>
          <a:xfrm>
            <a:off x="2153869" y="1185551"/>
            <a:ext cx="486054" cy="214509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1D787-CD98-46A2-A630-695F10AD0479}"/>
              </a:ext>
            </a:extLst>
          </p:cNvPr>
          <p:cNvSpPr txBox="1"/>
          <p:nvPr/>
        </p:nvSpPr>
        <p:spPr>
          <a:xfrm>
            <a:off x="2078872" y="1289447"/>
            <a:ext cx="64311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0001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0100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0010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1000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1" name="Right Arrow 29">
            <a:extLst>
              <a:ext uri="{FF2B5EF4-FFF2-40B4-BE49-F238E27FC236}">
                <a16:creationId xmlns:a16="http://schemas.microsoft.com/office/drawing/2014/main" id="{384BF12C-03A6-4749-BB6E-8B4FD7E3BF0E}"/>
              </a:ext>
            </a:extLst>
          </p:cNvPr>
          <p:cNvSpPr/>
          <p:nvPr/>
        </p:nvSpPr>
        <p:spPr>
          <a:xfrm>
            <a:off x="2859917" y="1610736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0AFD186-0947-436A-9421-89B1A8DC0B0D}"/>
              </a:ext>
            </a:extLst>
          </p:cNvPr>
          <p:cNvSpPr txBox="1"/>
          <p:nvPr/>
        </p:nvSpPr>
        <p:spPr>
          <a:xfrm>
            <a:off x="4656" y="505700"/>
            <a:ext cx="20698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Testing</a:t>
            </a:r>
            <a:br>
              <a:rPr lang="en-US" dirty="0">
                <a:solidFill>
                  <a:srgbClr val="FF0000"/>
                </a:solidFill>
                <a:cs typeface="Calibri"/>
              </a:rPr>
            </a:b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Set</a:t>
            </a:r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C2566294-0681-4896-8F8A-DF28281DD675}"/>
              </a:ext>
            </a:extLst>
          </p:cNvPr>
          <p:cNvSpPr/>
          <p:nvPr/>
        </p:nvSpPr>
        <p:spPr>
          <a:xfrm rot="19620000">
            <a:off x="618557" y="587916"/>
            <a:ext cx="106318" cy="7270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Right Arrow 29">
            <a:extLst>
              <a:ext uri="{FF2B5EF4-FFF2-40B4-BE49-F238E27FC236}">
                <a16:creationId xmlns:a16="http://schemas.microsoft.com/office/drawing/2014/main" id="{1D19E027-DF2F-42AC-B5FB-3B376E8A4F15}"/>
              </a:ext>
            </a:extLst>
          </p:cNvPr>
          <p:cNvSpPr/>
          <p:nvPr/>
        </p:nvSpPr>
        <p:spPr>
          <a:xfrm>
            <a:off x="4872747" y="1625113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61A80FA5-EE71-4317-8F2C-31054305A781}"/>
              </a:ext>
            </a:extLst>
          </p:cNvPr>
          <p:cNvSpPr/>
          <p:nvPr/>
        </p:nvSpPr>
        <p:spPr>
          <a:xfrm>
            <a:off x="6295636" y="3334400"/>
            <a:ext cx="94081" cy="262232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5" name="Right Arrow 29">
            <a:extLst>
              <a:ext uri="{FF2B5EF4-FFF2-40B4-BE49-F238E27FC236}">
                <a16:creationId xmlns:a16="http://schemas.microsoft.com/office/drawing/2014/main" id="{1C7A029D-02F1-4A6A-B99E-027C49558A12}"/>
              </a:ext>
            </a:extLst>
          </p:cNvPr>
          <p:cNvSpPr/>
          <p:nvPr/>
        </p:nvSpPr>
        <p:spPr>
          <a:xfrm>
            <a:off x="6698671" y="1653867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8D9C39-584C-416A-B972-9A093BB6D936}"/>
              </a:ext>
            </a:extLst>
          </p:cNvPr>
          <p:cNvSpPr txBox="1"/>
          <p:nvPr/>
        </p:nvSpPr>
        <p:spPr>
          <a:xfrm>
            <a:off x="5281147" y="3596833"/>
            <a:ext cx="20698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Vector of activations</a:t>
            </a:r>
            <a:endParaRPr lang="en-US"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6E1CE5-5132-4F72-820E-9F4ADB5C412C}"/>
              </a:ext>
            </a:extLst>
          </p:cNvPr>
          <p:cNvSpPr/>
          <p:nvPr/>
        </p:nvSpPr>
        <p:spPr>
          <a:xfrm>
            <a:off x="5748208" y="854870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FC36CA-D9B1-491A-AD2C-5117F087AB54}"/>
              </a:ext>
            </a:extLst>
          </p:cNvPr>
          <p:cNvSpPr/>
          <p:nvPr/>
        </p:nvSpPr>
        <p:spPr>
          <a:xfrm>
            <a:off x="5963867" y="1056152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C31C439-73BD-4747-8D21-C8E622B01210}"/>
              </a:ext>
            </a:extLst>
          </p:cNvPr>
          <p:cNvSpPr/>
          <p:nvPr/>
        </p:nvSpPr>
        <p:spPr>
          <a:xfrm>
            <a:off x="6150774" y="1286191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2E66D3E-D413-4E0A-B2DE-C5569F480807}"/>
              </a:ext>
            </a:extLst>
          </p:cNvPr>
          <p:cNvSpPr txBox="1"/>
          <p:nvPr/>
        </p:nvSpPr>
        <p:spPr>
          <a:xfrm>
            <a:off x="6133285" y="1361334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.1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0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.2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.4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0000"/>
                </a:solidFill>
              </a:rPr>
              <a:t>.</a:t>
            </a:r>
            <a:r>
              <a:rPr lang="en-US" sz="1600">
                <a:solidFill>
                  <a:srgbClr val="FF0000"/>
                </a:solidFill>
                <a:cs typeface="Calibri"/>
              </a:rPr>
              <a:t>9</a:t>
            </a:r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.3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.2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0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3139072-E059-4B2C-A271-E282F6B45162}"/>
              </a:ext>
            </a:extLst>
          </p:cNvPr>
          <p:cNvSpPr/>
          <p:nvPr/>
        </p:nvSpPr>
        <p:spPr>
          <a:xfrm>
            <a:off x="7358472" y="984266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2DFFF2A-337D-4549-9791-77F0B3F2BAD2}"/>
              </a:ext>
            </a:extLst>
          </p:cNvPr>
          <p:cNvSpPr txBox="1"/>
          <p:nvPr/>
        </p:nvSpPr>
        <p:spPr>
          <a:xfrm>
            <a:off x="7340982" y="1059409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1600">
                <a:solidFill>
                  <a:srgbClr val="FF0000"/>
                </a:solidFill>
              </a:rPr>
              <a:t>.</a:t>
            </a:r>
            <a:r>
              <a:rPr lang="en-US" sz="1600">
                <a:solidFill>
                  <a:srgbClr val="FF0000"/>
                </a:solidFill>
                <a:cs typeface="Calibri"/>
              </a:rPr>
              <a:t>9</a:t>
            </a:r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1759E7-22B3-445A-B977-5E776A2B2080}"/>
              </a:ext>
            </a:extLst>
          </p:cNvPr>
          <p:cNvSpPr/>
          <p:nvPr/>
        </p:nvSpPr>
        <p:spPr>
          <a:xfrm>
            <a:off x="7717905" y="998643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EF75C5-4C78-4867-9039-C329C14FB239}"/>
              </a:ext>
            </a:extLst>
          </p:cNvPr>
          <p:cNvSpPr txBox="1"/>
          <p:nvPr/>
        </p:nvSpPr>
        <p:spPr>
          <a:xfrm>
            <a:off x="7700415" y="1073786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0000"/>
                </a:solidFill>
                <a:cs typeface="Calibri"/>
              </a:rPr>
              <a:t>.8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1742E16-7D81-49DD-9AC0-1FCFA7E80E82}"/>
              </a:ext>
            </a:extLst>
          </p:cNvPr>
          <p:cNvSpPr/>
          <p:nvPr/>
        </p:nvSpPr>
        <p:spPr>
          <a:xfrm>
            <a:off x="8062962" y="998643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F1C384C-C543-474E-BC92-840EBAF6FD99}"/>
              </a:ext>
            </a:extLst>
          </p:cNvPr>
          <p:cNvSpPr txBox="1"/>
          <p:nvPr/>
        </p:nvSpPr>
        <p:spPr>
          <a:xfrm>
            <a:off x="8045472" y="1073786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>
                <a:solidFill>
                  <a:srgbClr val="FF0000"/>
                </a:solidFill>
                <a:cs typeface="Calibri"/>
              </a:rPr>
              <a:t>.9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6829C5-6259-49BC-89DF-631DA15F4E09}"/>
              </a:ext>
            </a:extLst>
          </p:cNvPr>
          <p:cNvSpPr/>
          <p:nvPr/>
        </p:nvSpPr>
        <p:spPr>
          <a:xfrm>
            <a:off x="8422396" y="1013020"/>
            <a:ext cx="284771" cy="2116338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3856072-837F-4DC8-BC1A-3B8CF62DCB6D}"/>
              </a:ext>
            </a:extLst>
          </p:cNvPr>
          <p:cNvSpPr txBox="1"/>
          <p:nvPr/>
        </p:nvSpPr>
        <p:spPr>
          <a:xfrm>
            <a:off x="8404906" y="1088163"/>
            <a:ext cx="36994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0000"/>
                </a:solidFill>
                <a:cs typeface="Calibri"/>
              </a:rPr>
              <a:t>1</a:t>
            </a:r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F369B5B6-2E51-421F-9A62-7AAC5D05202E}"/>
              </a:ext>
            </a:extLst>
          </p:cNvPr>
          <p:cNvSpPr/>
          <p:nvPr/>
        </p:nvSpPr>
        <p:spPr>
          <a:xfrm rot="16260000">
            <a:off x="7971912" y="244945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00712C-03E1-4B99-8955-F5CBE35E3344}"/>
              </a:ext>
            </a:extLst>
          </p:cNvPr>
          <p:cNvSpPr txBox="1"/>
          <p:nvPr/>
        </p:nvSpPr>
        <p:spPr>
          <a:xfrm>
            <a:off x="6862656" y="491323"/>
            <a:ext cx="22711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Testing</a:t>
            </a:r>
            <a:r>
              <a:rPr lang="en-US" dirty="0">
                <a:solidFill>
                  <a:srgbClr val="FF0000"/>
                </a:solidFill>
                <a:cs typeface="Calibri"/>
              </a:rPr>
              <a:t>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Set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29DB67D-A34F-400A-92CC-6D16B38F2D48}"/>
              </a:ext>
            </a:extLst>
          </p:cNvPr>
          <p:cNvSpPr txBox="1"/>
          <p:nvPr/>
        </p:nvSpPr>
        <p:spPr>
          <a:xfrm>
            <a:off x="6963296" y="3611210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Select</a:t>
            </a:r>
            <a:r>
              <a:rPr lang="en-US">
                <a:cs typeface="Calibri"/>
              </a:rPr>
              <a:t> top 10%</a:t>
            </a:r>
            <a:endParaRPr lang="en-US"/>
          </a:p>
        </p:txBody>
      </p:sp>
      <p:sp>
        <p:nvSpPr>
          <p:cNvPr id="96" name="Right Arrow 29">
            <a:extLst>
              <a:ext uri="{FF2B5EF4-FFF2-40B4-BE49-F238E27FC236}">
                <a16:creationId xmlns:a16="http://schemas.microsoft.com/office/drawing/2014/main" id="{7386FA07-12E4-4FDC-AB8F-BB6199F79994}"/>
              </a:ext>
            </a:extLst>
          </p:cNvPr>
          <p:cNvSpPr/>
          <p:nvPr/>
        </p:nvSpPr>
        <p:spPr>
          <a:xfrm>
            <a:off x="8912784" y="1610735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F75447-B322-4AB6-96D1-B2A6469C9EEC}"/>
              </a:ext>
            </a:extLst>
          </p:cNvPr>
          <p:cNvSpPr txBox="1"/>
          <p:nvPr/>
        </p:nvSpPr>
        <p:spPr>
          <a:xfrm>
            <a:off x="6763968" y="82597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Rank Activations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DB21008-71B1-4764-B4C0-5EA101364721}"/>
              </a:ext>
            </a:extLst>
          </p:cNvPr>
          <p:cNvSpPr txBox="1"/>
          <p:nvPr/>
        </p:nvSpPr>
        <p:spPr>
          <a:xfrm>
            <a:off x="9208119" y="96974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Extract Sequences</a:t>
            </a:r>
            <a:endParaRPr lang="en-US" sz="2000" b="1" u="sng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1263951-A5BD-46B6-ABF0-8B117CBDF663}"/>
              </a:ext>
            </a:extLst>
          </p:cNvPr>
          <p:cNvSpPr/>
          <p:nvPr/>
        </p:nvSpPr>
        <p:spPr>
          <a:xfrm>
            <a:off x="9802622" y="1918793"/>
            <a:ext cx="284771" cy="73611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1930A0C-F261-48BE-BBC5-BB742E811958}"/>
              </a:ext>
            </a:extLst>
          </p:cNvPr>
          <p:cNvSpPr/>
          <p:nvPr/>
        </p:nvSpPr>
        <p:spPr>
          <a:xfrm>
            <a:off x="10162055" y="1084908"/>
            <a:ext cx="284771" cy="779243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5A167A-6438-4763-8FF1-5DAB5CAE1EDC}"/>
              </a:ext>
            </a:extLst>
          </p:cNvPr>
          <p:cNvSpPr/>
          <p:nvPr/>
        </p:nvSpPr>
        <p:spPr>
          <a:xfrm>
            <a:off x="10507112" y="2393247"/>
            <a:ext cx="284771" cy="707356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F4F2077-72B6-4385-9200-C74D1EF0FD42}"/>
              </a:ext>
            </a:extLst>
          </p:cNvPr>
          <p:cNvSpPr/>
          <p:nvPr/>
        </p:nvSpPr>
        <p:spPr>
          <a:xfrm>
            <a:off x="10852169" y="1501849"/>
            <a:ext cx="299148" cy="865509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07" name="Right Brace 106">
            <a:extLst>
              <a:ext uri="{FF2B5EF4-FFF2-40B4-BE49-F238E27FC236}">
                <a16:creationId xmlns:a16="http://schemas.microsoft.com/office/drawing/2014/main" id="{2A832D92-F44F-4641-9580-8A115A264290}"/>
              </a:ext>
            </a:extLst>
          </p:cNvPr>
          <p:cNvSpPr/>
          <p:nvPr/>
        </p:nvSpPr>
        <p:spPr>
          <a:xfrm rot="16260000">
            <a:off x="10416062" y="230567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4B17802-D23D-40B8-8446-7EEF14431B32}"/>
              </a:ext>
            </a:extLst>
          </p:cNvPr>
          <p:cNvSpPr txBox="1"/>
          <p:nvPr/>
        </p:nvSpPr>
        <p:spPr>
          <a:xfrm>
            <a:off x="9407446" y="3596832"/>
            <a:ext cx="20698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BA45329-0041-40EE-B751-C056E71996FA}"/>
              </a:ext>
            </a:extLst>
          </p:cNvPr>
          <p:cNvSpPr txBox="1"/>
          <p:nvPr/>
        </p:nvSpPr>
        <p:spPr>
          <a:xfrm>
            <a:off x="11324668" y="1744586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732B87C2-A740-4FE2-BA6A-964BD7022BCD}"/>
              </a:ext>
            </a:extLst>
          </p:cNvPr>
          <p:cNvSpPr/>
          <p:nvPr/>
        </p:nvSpPr>
        <p:spPr>
          <a:xfrm>
            <a:off x="11161868" y="1507321"/>
            <a:ext cx="206959" cy="81326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86CF235-84F1-40BB-983E-5FC498E924AB}"/>
              </a:ext>
            </a:extLst>
          </p:cNvPr>
          <p:cNvSpPr txBox="1"/>
          <p:nvPr/>
        </p:nvSpPr>
        <p:spPr>
          <a:xfrm>
            <a:off x="-108410" y="4654595"/>
            <a:ext cx="24678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Stack Sequences</a:t>
            </a:r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5153785-F052-44FE-8D44-C8FFEF76D9A7}"/>
              </a:ext>
            </a:extLst>
          </p:cNvPr>
          <p:cNvSpPr/>
          <p:nvPr/>
        </p:nvSpPr>
        <p:spPr>
          <a:xfrm rot="5460000">
            <a:off x="989299" y="6116983"/>
            <a:ext cx="284771" cy="707356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66F575C-9D9C-4A60-9ADD-71C11718A751}"/>
              </a:ext>
            </a:extLst>
          </p:cNvPr>
          <p:cNvSpPr/>
          <p:nvPr/>
        </p:nvSpPr>
        <p:spPr>
          <a:xfrm rot="5460000">
            <a:off x="989298" y="5815058"/>
            <a:ext cx="284771" cy="707356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EAECCD8-9FCE-4138-B350-706298178C8B}"/>
              </a:ext>
            </a:extLst>
          </p:cNvPr>
          <p:cNvSpPr/>
          <p:nvPr/>
        </p:nvSpPr>
        <p:spPr>
          <a:xfrm rot="5460000">
            <a:off x="989297" y="5513133"/>
            <a:ext cx="284771" cy="707356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2C8E1-2A02-4EEC-9BAB-8734E7703CA5}"/>
              </a:ext>
            </a:extLst>
          </p:cNvPr>
          <p:cNvSpPr/>
          <p:nvPr/>
        </p:nvSpPr>
        <p:spPr>
          <a:xfrm rot="5460000">
            <a:off x="989296" y="5211208"/>
            <a:ext cx="284771" cy="707356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288044F-61E0-4FA1-94B0-46561E2F7250}"/>
              </a:ext>
            </a:extLst>
          </p:cNvPr>
          <p:cNvSpPr txBox="1"/>
          <p:nvPr/>
        </p:nvSpPr>
        <p:spPr>
          <a:xfrm>
            <a:off x="2422004" y="4654595"/>
            <a:ext cx="24678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Compute Position Frequency Matrix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E8620389-14A6-4201-BF6B-1BDFBEFBF008}"/>
              </a:ext>
            </a:extLst>
          </p:cNvPr>
          <p:cNvSpPr/>
          <p:nvPr/>
        </p:nvSpPr>
        <p:spPr>
          <a:xfrm>
            <a:off x="2806462" y="5480649"/>
            <a:ext cx="1690775" cy="91440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6560F5A-9818-4955-9E3B-A44DB7B3B478}"/>
              </a:ext>
            </a:extLst>
          </p:cNvPr>
          <p:cNvSpPr txBox="1"/>
          <p:nvPr/>
        </p:nvSpPr>
        <p:spPr>
          <a:xfrm>
            <a:off x="2457442" y="5477531"/>
            <a:ext cx="28581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C</a:t>
            </a:r>
          </a:p>
          <a:p>
            <a:pPr algn="ctr"/>
            <a:r>
              <a:rPr lang="en-US" sz="1600">
                <a:solidFill>
                  <a:srgbClr val="FFFFFF"/>
                </a:solidFill>
              </a:rPr>
              <a:t>G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FFFF"/>
                </a:solidFill>
                <a:cs typeface="Calibri"/>
              </a:rPr>
              <a:t>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915C6F5-EA88-45F5-8ECE-2045EA3888EE}"/>
              </a:ext>
            </a:extLst>
          </p:cNvPr>
          <p:cNvSpPr txBox="1"/>
          <p:nvPr/>
        </p:nvSpPr>
        <p:spPr>
          <a:xfrm>
            <a:off x="3431498" y="6489114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131" name="Right Brace 130">
            <a:extLst>
              <a:ext uri="{FF2B5EF4-FFF2-40B4-BE49-F238E27FC236}">
                <a16:creationId xmlns:a16="http://schemas.microsoft.com/office/drawing/2014/main" id="{C06BC75F-F7F3-4077-A932-359D280E9E8E}"/>
              </a:ext>
            </a:extLst>
          </p:cNvPr>
          <p:cNvSpPr/>
          <p:nvPr/>
        </p:nvSpPr>
        <p:spPr>
          <a:xfrm rot="5400000">
            <a:off x="3615572" y="5866492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2" name="Right Arrow 29">
            <a:extLst>
              <a:ext uri="{FF2B5EF4-FFF2-40B4-BE49-F238E27FC236}">
                <a16:creationId xmlns:a16="http://schemas.microsoft.com/office/drawing/2014/main" id="{F8B6FA73-B84F-46A1-A0C3-28E77382484A}"/>
              </a:ext>
            </a:extLst>
          </p:cNvPr>
          <p:cNvSpPr/>
          <p:nvPr/>
        </p:nvSpPr>
        <p:spPr>
          <a:xfrm>
            <a:off x="1781614" y="5808923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8DC-48BD-4F01-A35E-4EC345E1E788}"/>
              </a:ext>
            </a:extLst>
          </p:cNvPr>
          <p:cNvSpPr txBox="1"/>
          <p:nvPr/>
        </p:nvSpPr>
        <p:spPr>
          <a:xfrm>
            <a:off x="5412494" y="4611462"/>
            <a:ext cx="246781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>
                <a:solidFill>
                  <a:srgbClr val="0070C0"/>
                </a:solidFill>
                <a:cs typeface="Calibri"/>
              </a:rPr>
              <a:t>Compute Position Probability Matrix</a:t>
            </a:r>
          </a:p>
        </p:txBody>
      </p:sp>
      <p:sp>
        <p:nvSpPr>
          <p:cNvPr id="134" name="Double Bracket 133">
            <a:extLst>
              <a:ext uri="{FF2B5EF4-FFF2-40B4-BE49-F238E27FC236}">
                <a16:creationId xmlns:a16="http://schemas.microsoft.com/office/drawing/2014/main" id="{27F747AC-E94E-41FC-B0BA-6CD84F67FEC5}"/>
              </a:ext>
            </a:extLst>
          </p:cNvPr>
          <p:cNvSpPr/>
          <p:nvPr/>
        </p:nvSpPr>
        <p:spPr>
          <a:xfrm>
            <a:off x="5796952" y="5437516"/>
            <a:ext cx="1690775" cy="91440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40B5BAE-83AF-4C4B-A6ED-3970A1C11028}"/>
              </a:ext>
            </a:extLst>
          </p:cNvPr>
          <p:cNvSpPr txBox="1"/>
          <p:nvPr/>
        </p:nvSpPr>
        <p:spPr>
          <a:xfrm>
            <a:off x="5447932" y="5434398"/>
            <a:ext cx="28581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C</a:t>
            </a:r>
          </a:p>
          <a:p>
            <a:pPr algn="ctr"/>
            <a:r>
              <a:rPr lang="en-US" sz="1600">
                <a:solidFill>
                  <a:srgbClr val="FFFFFF"/>
                </a:solidFill>
              </a:rPr>
              <a:t>G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FFFF"/>
                </a:solidFill>
                <a:cs typeface="Calibri"/>
              </a:rPr>
              <a:t>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45ACD16-45FC-4057-A987-D8DDB220D743}"/>
              </a:ext>
            </a:extLst>
          </p:cNvPr>
          <p:cNvSpPr txBox="1"/>
          <p:nvPr/>
        </p:nvSpPr>
        <p:spPr>
          <a:xfrm>
            <a:off x="6421988" y="6445981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137" name="Right Brace 136">
            <a:extLst>
              <a:ext uri="{FF2B5EF4-FFF2-40B4-BE49-F238E27FC236}">
                <a16:creationId xmlns:a16="http://schemas.microsoft.com/office/drawing/2014/main" id="{FB7E4BC7-6E0C-48D6-A878-8A203D63D5BD}"/>
              </a:ext>
            </a:extLst>
          </p:cNvPr>
          <p:cNvSpPr/>
          <p:nvPr/>
        </p:nvSpPr>
        <p:spPr>
          <a:xfrm rot="5400000">
            <a:off x="6606062" y="5823359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" name="Right Arrow 29">
            <a:extLst>
              <a:ext uri="{FF2B5EF4-FFF2-40B4-BE49-F238E27FC236}">
                <a16:creationId xmlns:a16="http://schemas.microsoft.com/office/drawing/2014/main" id="{2964A6D0-F721-4FCE-95D0-59A5252113BE}"/>
              </a:ext>
            </a:extLst>
          </p:cNvPr>
          <p:cNvSpPr/>
          <p:nvPr/>
        </p:nvSpPr>
        <p:spPr>
          <a:xfrm>
            <a:off x="4772104" y="5765790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AAB9933-A769-4D4F-8CBC-95A0482E5DF9}"/>
              </a:ext>
            </a:extLst>
          </p:cNvPr>
          <p:cNvSpPr txBox="1"/>
          <p:nvPr/>
        </p:nvSpPr>
        <p:spPr>
          <a:xfrm>
            <a:off x="8302344" y="4611462"/>
            <a:ext cx="312917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sng" dirty="0">
                <a:solidFill>
                  <a:srgbClr val="0070C0"/>
                </a:solidFill>
                <a:cs typeface="Calibri"/>
              </a:rPr>
              <a:t>Compute Position </a:t>
            </a:r>
            <a:r>
              <a:rPr lang="en-US" sz="2000" b="1" u="sng">
                <a:solidFill>
                  <a:srgbClr val="0070C0"/>
                </a:solidFill>
                <a:cs typeface="Calibri"/>
              </a:rPr>
              <a:t>Weight or Information Content</a:t>
            </a:r>
          </a:p>
        </p:txBody>
      </p:sp>
      <p:sp>
        <p:nvSpPr>
          <p:cNvPr id="141" name="Double Bracket 140">
            <a:extLst>
              <a:ext uri="{FF2B5EF4-FFF2-40B4-BE49-F238E27FC236}">
                <a16:creationId xmlns:a16="http://schemas.microsoft.com/office/drawing/2014/main" id="{405DF1A4-0256-4379-9481-B7971EFBA82C}"/>
              </a:ext>
            </a:extLst>
          </p:cNvPr>
          <p:cNvSpPr/>
          <p:nvPr/>
        </p:nvSpPr>
        <p:spPr>
          <a:xfrm>
            <a:off x="8988726" y="5423139"/>
            <a:ext cx="1690775" cy="91440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CED28C2-36F9-43A8-BDCF-EB8FDEE1ABB2}"/>
              </a:ext>
            </a:extLst>
          </p:cNvPr>
          <p:cNvSpPr txBox="1"/>
          <p:nvPr/>
        </p:nvSpPr>
        <p:spPr>
          <a:xfrm>
            <a:off x="8639706" y="5420021"/>
            <a:ext cx="28581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</a:rPr>
              <a:t>A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C</a:t>
            </a:r>
          </a:p>
          <a:p>
            <a:pPr algn="ctr"/>
            <a:r>
              <a:rPr lang="en-US" sz="1600">
                <a:solidFill>
                  <a:srgbClr val="FFFFFF"/>
                </a:solidFill>
              </a:rPr>
              <a:t>G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600">
                <a:solidFill>
                  <a:srgbClr val="FFFFFF"/>
                </a:solidFill>
                <a:cs typeface="Calibri"/>
              </a:rPr>
              <a:t>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5E384DA-E7E1-40D8-B01A-AE7CB3728AF8}"/>
              </a:ext>
            </a:extLst>
          </p:cNvPr>
          <p:cNvSpPr txBox="1"/>
          <p:nvPr/>
        </p:nvSpPr>
        <p:spPr>
          <a:xfrm>
            <a:off x="9613762" y="6431604"/>
            <a:ext cx="481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</a:t>
            </a:r>
          </a:p>
        </p:txBody>
      </p:sp>
      <p:sp>
        <p:nvSpPr>
          <p:cNvPr id="144" name="Right Brace 143">
            <a:extLst>
              <a:ext uri="{FF2B5EF4-FFF2-40B4-BE49-F238E27FC236}">
                <a16:creationId xmlns:a16="http://schemas.microsoft.com/office/drawing/2014/main" id="{11657E79-8894-45CA-9AEB-B31C05DACE27}"/>
              </a:ext>
            </a:extLst>
          </p:cNvPr>
          <p:cNvSpPr/>
          <p:nvPr/>
        </p:nvSpPr>
        <p:spPr>
          <a:xfrm rot="5400000">
            <a:off x="9797836" y="5808982"/>
            <a:ext cx="77563" cy="1287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5" name="Right Arrow 29">
            <a:extLst>
              <a:ext uri="{FF2B5EF4-FFF2-40B4-BE49-F238E27FC236}">
                <a16:creationId xmlns:a16="http://schemas.microsoft.com/office/drawing/2014/main" id="{4660495F-DC37-4580-ACFF-CAE49B996472}"/>
              </a:ext>
            </a:extLst>
          </p:cNvPr>
          <p:cNvSpPr/>
          <p:nvPr/>
        </p:nvSpPr>
        <p:spPr>
          <a:xfrm>
            <a:off x="7834482" y="5751413"/>
            <a:ext cx="453920" cy="27392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60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0CCCE6C6-8112-4C29-BA04-0604A35D0F00}"/>
              </a:ext>
            </a:extLst>
          </p:cNvPr>
          <p:cNvSpPr/>
          <p:nvPr/>
        </p:nvSpPr>
        <p:spPr>
          <a:xfrm rot="16140000" flipV="1">
            <a:off x="10947816" y="4985829"/>
            <a:ext cx="1202004" cy="8543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E17374-5939-104B-B2D1-1ADA3249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074" y="3239072"/>
            <a:ext cx="2624164" cy="131208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FF46DE2-8B9D-C249-B6E3-4457ABB7A4FF}"/>
              </a:ext>
            </a:extLst>
          </p:cNvPr>
          <p:cNvSpPr txBox="1"/>
          <p:nvPr/>
        </p:nvSpPr>
        <p:spPr>
          <a:xfrm>
            <a:off x="10056558" y="6549133"/>
            <a:ext cx="2417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Schneider &amp; Stevens, 1990</a:t>
            </a:r>
          </a:p>
        </p:txBody>
      </p:sp>
    </p:spTree>
    <p:extLst>
      <p:ext uri="{BB962C8B-B14F-4D97-AF65-F5344CB8AC3E}">
        <p14:creationId xmlns:p14="http://schemas.microsoft.com/office/powerpoint/2010/main" val="204735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1881C-256B-8C43-BE5C-16F45277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50541"/>
            <a:ext cx="3676403" cy="36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1881C-256B-8C43-BE5C-16F45277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" y="50541"/>
            <a:ext cx="3676403" cy="3676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D13941-6692-4A48-83FA-6BABE324E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161" y="3859481"/>
            <a:ext cx="7015678" cy="29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747</TotalTime>
  <Words>659</Words>
  <Application>Microsoft Macintosh PowerPoint</Application>
  <PresentationFormat>Widescreen</PresentationFormat>
  <Paragraphs>473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Interpretable Convolutional Methods for Learning Genomic Sequence Motifs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Ploenzke, Matthew</cp:lastModifiedBy>
  <cp:revision>1151</cp:revision>
  <dcterms:created xsi:type="dcterms:W3CDTF">2013-07-15T20:26:40Z</dcterms:created>
  <dcterms:modified xsi:type="dcterms:W3CDTF">2019-04-10T22:02:06Z</dcterms:modified>
</cp:coreProperties>
</file>